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3F40CB7F-5A2F-460C-8D53-0BD51BC9E6C6}" type="datetimeFigureOut">
              <a:rPr lang="ru-RU" smtClean="0"/>
              <a:t>20.09.2011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DDEC0CD-4D65-4FE4-AC0D-5447347F398D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3181368"/>
          </a:xfrm>
        </p:spPr>
        <p:txBody>
          <a:bodyPr>
            <a:normAutofit/>
          </a:bodyPr>
          <a:lstStyle/>
          <a:p>
            <a:r>
              <a:rPr lang="en-US" dirty="0" smtClean="0"/>
              <a:t>unified state exam </a:t>
            </a:r>
          </a:p>
          <a:p>
            <a:r>
              <a:rPr lang="en-US" dirty="0" smtClean="0"/>
              <a:t> </a:t>
            </a:r>
            <a:r>
              <a:rPr lang="en-US" dirty="0" smtClean="0"/>
              <a:t>key to </a:t>
            </a:r>
            <a:r>
              <a:rPr lang="en-US" dirty="0" smtClean="0"/>
              <a:t>success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Калинина Марина Валерьевна,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Учитель английского языка МОУ СОШ №5 г. Шахты Ростовской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Write an Essay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485888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Эссе </a:t>
            </a:r>
            <a:r>
              <a:rPr lang="ru-RU" sz="2800" dirty="0" smtClean="0"/>
              <a:t>с элементами рассуждения</a:t>
            </a:r>
            <a:br>
              <a:rPr lang="ru-RU" sz="2800" dirty="0" smtClean="0"/>
            </a:br>
            <a:r>
              <a:rPr lang="ru-RU" sz="2800" i="1" dirty="0" smtClean="0"/>
              <a:t>Структура </a:t>
            </a:r>
            <a:br>
              <a:rPr lang="ru-RU" sz="2800" i="1" dirty="0" smtClean="0"/>
            </a:br>
            <a:r>
              <a:rPr lang="ru-RU" sz="2800" i="1" dirty="0" smtClean="0"/>
              <a:t/>
            </a:r>
            <a:br>
              <a:rPr lang="ru-RU" sz="2800" i="1" dirty="0" smtClean="0"/>
            </a:br>
            <a:endParaRPr lang="ru-RU" sz="2800" i="1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6488" t="63798" r="49407" b="21358"/>
          <a:stretch>
            <a:fillRect/>
          </a:stretch>
        </p:blipFill>
        <p:spPr bwMode="auto">
          <a:xfrm>
            <a:off x="142844" y="1357298"/>
            <a:ext cx="442915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/>
          <a:srcRect l="7188" t="79032" r="50958" b="6129"/>
          <a:stretch>
            <a:fillRect/>
          </a:stretch>
        </p:blipFill>
        <p:spPr bwMode="auto">
          <a:xfrm>
            <a:off x="4429124" y="1357299"/>
            <a:ext cx="45254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 l="53674" t="56452" r="5111" b="34516"/>
          <a:stretch>
            <a:fillRect/>
          </a:stretch>
        </p:blipFill>
        <p:spPr bwMode="auto">
          <a:xfrm>
            <a:off x="2000232" y="3643314"/>
            <a:ext cx="5072098" cy="1651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7157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Эссе </a:t>
            </a:r>
            <a:r>
              <a:rPr lang="ru-RU" sz="2800" dirty="0" smtClean="0"/>
              <a:t>с элементами рассуждения</a:t>
            </a:r>
            <a:br>
              <a:rPr lang="ru-RU" sz="2800" dirty="0" smtClean="0"/>
            </a:br>
            <a:r>
              <a:rPr lang="ru-RU" sz="2800" i="1" dirty="0" smtClean="0"/>
              <a:t>Р</a:t>
            </a:r>
            <a:r>
              <a:rPr lang="ru-RU" sz="2800" i="1" dirty="0" smtClean="0"/>
              <a:t>екомендуемый языковой репертуар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endParaRPr lang="ru-RU" sz="2800" i="1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53159" t="71460" r="3942" b="5906"/>
          <a:stretch>
            <a:fillRect/>
          </a:stretch>
        </p:blipFill>
        <p:spPr bwMode="auto">
          <a:xfrm>
            <a:off x="1571604" y="1571612"/>
            <a:ext cx="6015572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Использованная 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State Exam </a:t>
            </a:r>
            <a:r>
              <a:rPr lang="en-US" sz="2000" dirty="0" err="1" smtClean="0"/>
              <a:t>Maximiser</a:t>
            </a:r>
            <a:r>
              <a:rPr lang="en-US" sz="2000" dirty="0" smtClean="0"/>
              <a:t>. </a:t>
            </a:r>
            <a:r>
              <a:rPr lang="ru-RU" sz="2000" dirty="0" smtClean="0"/>
              <a:t>Е.Н. Соловова, И.Е. </a:t>
            </a:r>
            <a:r>
              <a:rPr lang="ru-RU" sz="2000" dirty="0" err="1" smtClean="0"/>
              <a:t>Солокова</a:t>
            </a:r>
            <a:r>
              <a:rPr lang="ru-RU" sz="2000" dirty="0" smtClean="0"/>
              <a:t>. </a:t>
            </a:r>
            <a:r>
              <a:rPr lang="en-US" sz="2000" dirty="0" smtClean="0"/>
              <a:t>Pearson Education Ltd. Longman, 2007</a:t>
            </a:r>
          </a:p>
          <a:p>
            <a:r>
              <a:rPr lang="en-US" sz="2000" dirty="0" smtClean="0"/>
              <a:t>Upstream intermediate</a:t>
            </a:r>
            <a:r>
              <a:rPr lang="ru-RU" sz="2000" dirty="0" smtClean="0"/>
              <a:t>.  </a:t>
            </a:r>
            <a:r>
              <a:rPr lang="en-US" sz="2000" dirty="0" smtClean="0"/>
              <a:t>Virginia Evans</a:t>
            </a:r>
            <a:r>
              <a:rPr lang="ru-RU" sz="2000" dirty="0" smtClean="0"/>
              <a:t> – </a:t>
            </a:r>
            <a:r>
              <a:rPr lang="en-US" sz="2000" dirty="0" smtClean="0"/>
              <a:t>Jenny Dooley</a:t>
            </a:r>
            <a:r>
              <a:rPr lang="ru-RU" sz="2000" dirty="0" smtClean="0"/>
              <a:t>. </a:t>
            </a:r>
            <a:r>
              <a:rPr lang="en-US" sz="2000" dirty="0" smtClean="0"/>
              <a:t>Express Publishing, 2002</a:t>
            </a:r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Эссе </a:t>
            </a:r>
            <a:br>
              <a:rPr lang="ru-RU" dirty="0" smtClean="0"/>
            </a:br>
            <a:r>
              <a:rPr lang="ru-RU" sz="3600" dirty="0" smtClean="0"/>
              <a:t>Ключ к успеху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5945" t="25972" r="6373" b="49028"/>
          <a:stretch>
            <a:fillRect/>
          </a:stretch>
        </p:blipFill>
        <p:spPr bwMode="auto">
          <a:xfrm>
            <a:off x="357158" y="1500174"/>
            <a:ext cx="8429684" cy="4796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Эссе </a:t>
            </a:r>
            <a:br>
              <a:rPr lang="ru-RU" dirty="0" smtClean="0"/>
            </a:br>
            <a:r>
              <a:rPr lang="ru-RU" sz="3200" dirty="0" smtClean="0"/>
              <a:t>Ключ к успеху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49410" r="51734" b="16533"/>
          <a:stretch>
            <a:fillRect/>
          </a:stretch>
        </p:blipFill>
        <p:spPr bwMode="auto">
          <a:xfrm>
            <a:off x="1071538" y="1500174"/>
            <a:ext cx="692948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Эссе </a:t>
            </a:r>
            <a:br>
              <a:rPr lang="ru-RU" dirty="0" smtClean="0"/>
            </a:br>
            <a:r>
              <a:rPr lang="ru-RU" sz="3200" dirty="0" smtClean="0"/>
              <a:t>Ключ к успеху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48266" t="50818" b="37002"/>
          <a:stretch>
            <a:fillRect/>
          </a:stretch>
        </p:blipFill>
        <p:spPr bwMode="auto">
          <a:xfrm>
            <a:off x="1000100" y="1571612"/>
            <a:ext cx="7072362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14348" y="3429000"/>
          <a:ext cx="7929618" cy="21234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964809"/>
                <a:gridCol w="396480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Arguments For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Arguments Against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1. </a:t>
                      </a:r>
                      <a:r>
                        <a:rPr lang="en-US" i="1" dirty="0" smtClean="0"/>
                        <a:t>It</a:t>
                      </a:r>
                      <a:r>
                        <a:rPr lang="en-US" i="1" baseline="0" dirty="0" smtClean="0"/>
                        <a:t> is easy to find work in a big city.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2. There are</a:t>
                      </a:r>
                      <a:r>
                        <a:rPr lang="en-US" baseline="0" dirty="0" smtClean="0"/>
                        <a:t> many theatres and cinemas in big cities.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3. Life in a big city is never boring.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4. A person feels safer in crowds.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Эссе </a:t>
            </a:r>
            <a:br>
              <a:rPr lang="ru-RU" dirty="0" smtClean="0"/>
            </a:br>
            <a:r>
              <a:rPr lang="ru-RU" sz="3200" dirty="0" smtClean="0"/>
              <a:t>Ключ к успеху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5673" t="4588" r="49457" b="77290"/>
          <a:stretch>
            <a:fillRect/>
          </a:stretch>
        </p:blipFill>
        <p:spPr bwMode="auto">
          <a:xfrm>
            <a:off x="1500166" y="1500174"/>
            <a:ext cx="6215106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3571876"/>
          <a:ext cx="3143272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7999"/>
                <a:gridCol w="204527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428596" y="4857760"/>
          <a:ext cx="3143272" cy="146304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43008"/>
                <a:gridCol w="2000264"/>
              </a:tblGrid>
              <a:tr h="339331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Абзац 1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9331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9331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9331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786314" y="3571879"/>
          <a:ext cx="3833818" cy="266731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916909"/>
                <a:gridCol w="1916909"/>
              </a:tblGrid>
              <a:tr h="381045">
                <a:tc>
                  <a:txBody>
                    <a:bodyPr/>
                    <a:lstStyle/>
                    <a:p>
                      <a:r>
                        <a:rPr lang="ru-RU" b="0" dirty="0" smtClean="0"/>
                        <a:t>Абзац 1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1045">
                <a:tc>
                  <a:txBody>
                    <a:bodyPr/>
                    <a:lstStyle/>
                    <a:p>
                      <a:r>
                        <a:rPr lang="ru-RU" dirty="0" smtClean="0"/>
                        <a:t>Абзац 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Эссе </a:t>
            </a:r>
            <a:br>
              <a:rPr lang="ru-RU" dirty="0" smtClean="0"/>
            </a:br>
            <a:r>
              <a:rPr lang="ru-RU" sz="3200" dirty="0" smtClean="0"/>
              <a:t>Ключ к успеху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t="53535" r="46878" b="2107"/>
          <a:stretch>
            <a:fillRect/>
          </a:stretch>
        </p:blipFill>
        <p:spPr bwMode="auto">
          <a:xfrm>
            <a:off x="857224" y="1428736"/>
            <a:ext cx="721523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Эссе </a:t>
            </a:r>
            <a:br>
              <a:rPr lang="ru-RU" dirty="0" smtClean="0"/>
            </a:br>
            <a:r>
              <a:rPr lang="ru-RU" sz="3200" dirty="0" smtClean="0"/>
              <a:t>Ключ к успеху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50596" t="46285" b="19340"/>
          <a:stretch>
            <a:fillRect/>
          </a:stretch>
        </p:blipFill>
        <p:spPr bwMode="auto">
          <a:xfrm>
            <a:off x="1571604" y="1490306"/>
            <a:ext cx="6286544" cy="479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0572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Эссе </a:t>
            </a:r>
            <a:r>
              <a:rPr lang="ru-RU" dirty="0" smtClean="0"/>
              <a:t>с аргументацией «за» и «против»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1160" t="56117" r="55323" b="5496"/>
          <a:stretch>
            <a:fillRect/>
          </a:stretch>
        </p:blipFill>
        <p:spPr bwMode="auto">
          <a:xfrm>
            <a:off x="1500166" y="1428736"/>
            <a:ext cx="604569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271574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Эссе </a:t>
            </a:r>
            <a:r>
              <a:rPr lang="ru-RU" sz="2800" dirty="0" smtClean="0"/>
              <a:t>с аргументацией «за» и «против»</a:t>
            </a:r>
            <a:br>
              <a:rPr lang="ru-RU" sz="2800" dirty="0" smtClean="0"/>
            </a:br>
            <a:r>
              <a:rPr lang="ru-RU" sz="2800" i="1" dirty="0" smtClean="0"/>
              <a:t>Р</a:t>
            </a:r>
            <a:r>
              <a:rPr lang="ru-RU" sz="2800" i="1" dirty="0" smtClean="0"/>
              <a:t>екомендуемый языковой репертуар</a:t>
            </a:r>
            <a:r>
              <a:rPr lang="ru-RU" sz="2800" i="1" dirty="0" smtClean="0"/>
              <a:t/>
            </a:r>
            <a:br>
              <a:rPr lang="ru-RU" sz="2800" i="1" dirty="0" smtClean="0"/>
            </a:br>
            <a:endParaRPr lang="ru-RU" sz="2800" i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 l="49373" t="60463" r="8277" b="28542"/>
          <a:stretch>
            <a:fillRect/>
          </a:stretch>
        </p:blipFill>
        <p:spPr bwMode="auto">
          <a:xfrm>
            <a:off x="214282" y="1643050"/>
            <a:ext cx="407196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l="48491" t="71400" r="8277" b="11238"/>
          <a:stretch>
            <a:fillRect/>
          </a:stretch>
        </p:blipFill>
        <p:spPr bwMode="auto">
          <a:xfrm>
            <a:off x="4357687" y="1643050"/>
            <a:ext cx="463980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49373" t="88762" r="10041" b="3715"/>
          <a:stretch>
            <a:fillRect/>
          </a:stretch>
        </p:blipFill>
        <p:spPr bwMode="auto">
          <a:xfrm>
            <a:off x="1928794" y="4929198"/>
            <a:ext cx="480283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85</TotalTime>
  <Words>172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Официальная</vt:lpstr>
      <vt:lpstr>How to Write an Essay</vt:lpstr>
      <vt:lpstr> Эссе  Ключ к успеху</vt:lpstr>
      <vt:lpstr>Эссе  Ключ к успеху</vt:lpstr>
      <vt:lpstr>Эссе  Ключ к успеху</vt:lpstr>
      <vt:lpstr>Эссе  Ключ к успеху</vt:lpstr>
      <vt:lpstr>Эссе  Ключ к успеху</vt:lpstr>
      <vt:lpstr>Эссе  Ключ к успеху</vt:lpstr>
      <vt:lpstr>Эссе с аргументацией «за» и «против» </vt:lpstr>
      <vt:lpstr>Эссе с аргументацией «за» и «против» Рекомендуемый языковой репертуар </vt:lpstr>
      <vt:lpstr>Эссе с элементами рассуждения Структура   </vt:lpstr>
      <vt:lpstr>Эссе с элементами рассуждения Рекомендуемый языковой репертуар </vt:lpstr>
      <vt:lpstr>Использованная литература</vt:lpstr>
    </vt:vector>
  </TitlesOfParts>
  <Company>OEM Customer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Corporate User</dc:creator>
  <cp:lastModifiedBy>Corporate User</cp:lastModifiedBy>
  <cp:revision>9</cp:revision>
  <dcterms:created xsi:type="dcterms:W3CDTF">2011-09-20T17:51:14Z</dcterms:created>
  <dcterms:modified xsi:type="dcterms:W3CDTF">2011-09-20T19:16:52Z</dcterms:modified>
</cp:coreProperties>
</file>