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66" r:id="rId4"/>
    <p:sldId id="257" r:id="rId5"/>
    <p:sldId id="259" r:id="rId6"/>
    <p:sldId id="268" r:id="rId7"/>
    <p:sldId id="271" r:id="rId8"/>
    <p:sldId id="269" r:id="rId9"/>
    <p:sldId id="262" r:id="rId10"/>
    <p:sldId id="263" r:id="rId11"/>
    <p:sldId id="264" r:id="rId12"/>
    <p:sldId id="270" r:id="rId13"/>
    <p:sldId id="272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0" autoAdjust="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7CB3-5974-4511-A050-1A1524554FC3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DEB1E9B-5B4F-4485-8C68-54DAB1C379D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7CB3-5974-4511-A050-1A1524554FC3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1E9B-5B4F-4485-8C68-54DAB1C379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7CB3-5974-4511-A050-1A1524554FC3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1E9B-5B4F-4485-8C68-54DAB1C379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7CB3-5974-4511-A050-1A1524554FC3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1E9B-5B4F-4485-8C68-54DAB1C379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7CB3-5974-4511-A050-1A1524554FC3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1E9B-5B4F-4485-8C68-54DAB1C379D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7CB3-5974-4511-A050-1A1524554FC3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1E9B-5B4F-4485-8C68-54DAB1C379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7CB3-5974-4511-A050-1A1524554FC3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1E9B-5B4F-4485-8C68-54DAB1C379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7CB3-5974-4511-A050-1A1524554FC3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1E9B-5B4F-4485-8C68-54DAB1C379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7CB3-5974-4511-A050-1A1524554FC3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1E9B-5B4F-4485-8C68-54DAB1C379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7CB3-5974-4511-A050-1A1524554FC3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1E9B-5B4F-4485-8C68-54DAB1C379D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7CB3-5974-4511-A050-1A1524554FC3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1E9B-5B4F-4485-8C68-54DAB1C379D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8F67CB3-5974-4511-A050-1A1524554FC3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DEB1E9B-5B4F-4485-8C68-54DAB1C379D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g"/><Relationship Id="rId11" Type="http://schemas.openxmlformats.org/officeDocument/2006/relationships/image" Target="../media/image24.jpg"/><Relationship Id="rId5" Type="http://schemas.openxmlformats.org/officeDocument/2006/relationships/image" Target="../media/image18.jpg"/><Relationship Id="rId10" Type="http://schemas.openxmlformats.org/officeDocument/2006/relationships/image" Target="../media/image23.jpg"/><Relationship Id="rId4" Type="http://schemas.openxmlformats.org/officeDocument/2006/relationships/image" Target="../media/image17.jpg"/><Relationship Id="rId9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hudopredki.ru/1116-anglijjskie-stikhi-dlja-detejj-o-zhivotnykh.-slon.html" TargetMode="External"/><Relationship Id="rId3" Type="http://schemas.openxmlformats.org/officeDocument/2006/relationships/hyperlink" Target="http://images.yandex.ru/yandsearch?p=1&amp;text=%D0%B1%D0%B5%D0%BB%D1%8B%D0%B9%20%D0%BC%D0%B5%D0%B4%D0%B2%D0%B5%D0%B4%D1%8C&amp;img_url=abc-24.info/uploads/posts/2011-08/thumbs/1313426699_1240252060_ursus_maritinus.jpg&amp;rpt=simage&amp;noreask=1&amp;lr=192" TargetMode="External"/><Relationship Id="rId7" Type="http://schemas.openxmlformats.org/officeDocument/2006/relationships/hyperlink" Target="http://luba2.livejournal.com/43474.htmlhttp:/www.chudopredki.ru/1109-stikhi-na-anglijjskom-jazyke-o-zhivotnykh.-medvedi.html" TargetMode="External"/><Relationship Id="rId2" Type="http://schemas.openxmlformats.org/officeDocument/2006/relationships/hyperlink" Target="http://www.chudopredki.ru/1127-stikhi-na-anglijjskom-jazyke-o-cherepakhe.-poems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vetputi.ucoz.ru/load/slovar/tvorcheskie_raboty/25-1-0-222" TargetMode="External"/><Relationship Id="rId5" Type="http://schemas.openxmlformats.org/officeDocument/2006/relationships/hyperlink" Target="http://fishpapa.ru/katalog_zhivotnyh" TargetMode="External"/><Relationship Id="rId10" Type="http://schemas.openxmlformats.org/officeDocument/2006/relationships/hyperlink" Target="http://tutsy.ucoz.ru/blog/2010-03-28-4276" TargetMode="External"/><Relationship Id="rId4" Type="http://schemas.openxmlformats.org/officeDocument/2006/relationships/hyperlink" Target="http://worldhq.forumy.tv/t13920-topichttp:/zwz.ru/wiki/bio/detail.php?ID=4439" TargetMode="External"/><Relationship Id="rId9" Type="http://schemas.openxmlformats.org/officeDocument/2006/relationships/hyperlink" Target="http://www.fun4child.ru/274-stikhi-o-zhivotnykh-na-anglijjskom-jazyke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212977"/>
            <a:ext cx="4968552" cy="3618926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79512" y="4941168"/>
            <a:ext cx="3024336" cy="1800200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7030A0"/>
                </a:solidFill>
              </a:rPr>
              <a:t>Карандашова</a:t>
            </a:r>
            <a:r>
              <a:rPr lang="ru-RU" b="1" dirty="0" smtClean="0">
                <a:solidFill>
                  <a:srgbClr val="7030A0"/>
                </a:solidFill>
              </a:rPr>
              <a:t> Н.С.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учитель английского языка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МБОУ </a:t>
            </a:r>
            <a:r>
              <a:rPr lang="ru-RU" b="1" dirty="0" err="1" smtClean="0">
                <a:solidFill>
                  <a:srgbClr val="7030A0"/>
                </a:solidFill>
              </a:rPr>
              <a:t>Уршельская</a:t>
            </a:r>
            <a:r>
              <a:rPr lang="ru-RU" b="1" dirty="0" smtClean="0">
                <a:solidFill>
                  <a:srgbClr val="7030A0"/>
                </a:solidFill>
              </a:rPr>
              <a:t> СОШ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Гусь-Хрустального района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Владимирской области 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234276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IN THE WORLD OF ANIMALS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88640"/>
            <a:ext cx="3372966" cy="2698373"/>
          </a:xfrm>
        </p:spPr>
      </p:pic>
    </p:spTree>
    <p:extLst>
      <p:ext uri="{BB962C8B-B14F-4D97-AF65-F5344CB8AC3E}">
        <p14:creationId xmlns:p14="http://schemas.microsoft.com/office/powerpoint/2010/main" val="209389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accent5">
                    <a:lumMod val="75000"/>
                  </a:schemeClr>
                </a:solidFill>
              </a:rPr>
              <a:t>HARE</a:t>
            </a:r>
            <a:endParaRPr lang="ru-RU" sz="6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</a:rPr>
              <a:t>I am a hare.</a:t>
            </a:r>
          </a:p>
          <a:p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</a:rPr>
              <a:t>I run around the bear.</a:t>
            </a:r>
          </a:p>
          <a:p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</a:rPr>
              <a:t>I am small.</a:t>
            </a:r>
          </a:p>
          <a:p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</a:rPr>
              <a:t>The bear cannot catch me at all.</a:t>
            </a:r>
            <a:endParaRPr lang="ru-RU" sz="3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13486"/>
            <a:ext cx="4038600" cy="3218453"/>
          </a:xfrm>
        </p:spPr>
      </p:pic>
    </p:spTree>
    <p:extLst>
      <p:ext uri="{BB962C8B-B14F-4D97-AF65-F5344CB8AC3E}">
        <p14:creationId xmlns:p14="http://schemas.microsoft.com/office/powerpoint/2010/main" val="41097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accent5">
                    <a:lumMod val="75000"/>
                  </a:schemeClr>
                </a:solidFill>
              </a:rPr>
              <a:t>TURTLE</a:t>
            </a:r>
            <a:endParaRPr lang="ru-RU" sz="6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4038600" cy="4525963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en-US" sz="67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US" sz="67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8000" b="1" dirty="0">
                <a:solidFill>
                  <a:srgbClr val="7030A0"/>
                </a:solidFill>
              </a:rPr>
              <a:t>I'm a little turtle,</a:t>
            </a:r>
            <a:br>
              <a:rPr lang="en-US" sz="8000" b="1" dirty="0">
                <a:solidFill>
                  <a:srgbClr val="7030A0"/>
                </a:solidFill>
              </a:rPr>
            </a:br>
            <a:r>
              <a:rPr lang="en-US" sz="8000" b="1" dirty="0">
                <a:solidFill>
                  <a:srgbClr val="7030A0"/>
                </a:solidFill>
              </a:rPr>
              <a:t>I crawl so slow,</a:t>
            </a:r>
            <a:br>
              <a:rPr lang="en-US" sz="8000" b="1" dirty="0">
                <a:solidFill>
                  <a:srgbClr val="7030A0"/>
                </a:solidFill>
              </a:rPr>
            </a:br>
            <a:r>
              <a:rPr lang="en-US" sz="8000" b="1" dirty="0">
                <a:solidFill>
                  <a:srgbClr val="7030A0"/>
                </a:solidFill>
              </a:rPr>
              <a:t>And carry my house</a:t>
            </a:r>
            <a:br>
              <a:rPr lang="en-US" sz="8000" b="1" dirty="0">
                <a:solidFill>
                  <a:srgbClr val="7030A0"/>
                </a:solidFill>
              </a:rPr>
            </a:br>
            <a:r>
              <a:rPr lang="en-US" sz="8000" b="1" dirty="0">
                <a:solidFill>
                  <a:srgbClr val="7030A0"/>
                </a:solidFill>
              </a:rPr>
              <a:t>Wherever I go.</a:t>
            </a:r>
            <a:br>
              <a:rPr lang="en-US" sz="8000" b="1" dirty="0">
                <a:solidFill>
                  <a:srgbClr val="7030A0"/>
                </a:solidFill>
              </a:rPr>
            </a:br>
            <a:r>
              <a:rPr lang="en-US" sz="8000" b="1" dirty="0">
                <a:solidFill>
                  <a:srgbClr val="7030A0"/>
                </a:solidFill>
              </a:rPr>
              <a:t>When I get tired</a:t>
            </a:r>
            <a:br>
              <a:rPr lang="en-US" sz="8000" b="1" dirty="0">
                <a:solidFill>
                  <a:srgbClr val="7030A0"/>
                </a:solidFill>
              </a:rPr>
            </a:br>
            <a:r>
              <a:rPr lang="en-US" sz="8000" b="1" dirty="0">
                <a:solidFill>
                  <a:srgbClr val="7030A0"/>
                </a:solidFill>
              </a:rPr>
              <a:t>I pull in my head,</a:t>
            </a:r>
            <a:br>
              <a:rPr lang="en-US" sz="8000" b="1" dirty="0">
                <a:solidFill>
                  <a:srgbClr val="7030A0"/>
                </a:solidFill>
              </a:rPr>
            </a:br>
            <a:r>
              <a:rPr lang="en-US" sz="8000" b="1" dirty="0">
                <a:solidFill>
                  <a:srgbClr val="7030A0"/>
                </a:solidFill>
              </a:rPr>
              <a:t>My legs and my tail,</a:t>
            </a:r>
            <a:br>
              <a:rPr lang="en-US" sz="8000" b="1" dirty="0">
                <a:solidFill>
                  <a:srgbClr val="7030A0"/>
                </a:solidFill>
              </a:rPr>
            </a:br>
            <a:r>
              <a:rPr lang="en-US" sz="8000" b="1" dirty="0">
                <a:solidFill>
                  <a:srgbClr val="7030A0"/>
                </a:solidFill>
              </a:rPr>
              <a:t>And go to bed!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060848"/>
            <a:ext cx="5256341" cy="3888432"/>
          </a:xfrm>
        </p:spPr>
      </p:pic>
    </p:spTree>
    <p:extLst>
      <p:ext uri="{BB962C8B-B14F-4D97-AF65-F5344CB8AC3E}">
        <p14:creationId xmlns:p14="http://schemas.microsoft.com/office/powerpoint/2010/main" val="284400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dirty="0" smtClean="0">
                <a:solidFill>
                  <a:srgbClr val="00B050"/>
                </a:solidFill>
              </a:rPr>
              <a:t>FROG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b="1" dirty="0" smtClean="0">
                <a:solidFill>
                  <a:srgbClr val="00B050"/>
                </a:solidFill>
              </a:rPr>
              <a:t/>
            </a:r>
            <a:br>
              <a:rPr lang="en-US" sz="3200" b="1" dirty="0" smtClean="0">
                <a:solidFill>
                  <a:srgbClr val="00B050"/>
                </a:solidFill>
              </a:rPr>
            </a:br>
            <a:r>
              <a:rPr lang="en-US" sz="3200" b="1" dirty="0" smtClean="0">
                <a:solidFill>
                  <a:srgbClr val="00B050"/>
                </a:solidFill>
              </a:rPr>
              <a:t/>
            </a:r>
            <a:br>
              <a:rPr lang="en-US" sz="3200" b="1" dirty="0" smtClean="0">
                <a:solidFill>
                  <a:srgbClr val="00B050"/>
                </a:solidFill>
              </a:rPr>
            </a:br>
            <a:r>
              <a:rPr lang="en-US" sz="3600" b="1" dirty="0">
                <a:solidFill>
                  <a:srgbClr val="00B050"/>
                </a:solidFill>
              </a:rPr>
              <a:t>The little green frog </a:t>
            </a:r>
            <a:r>
              <a:rPr lang="en-US" sz="3600" b="1" dirty="0" smtClean="0">
                <a:solidFill>
                  <a:srgbClr val="00B050"/>
                </a:solidFill>
              </a:rPr>
              <a:t/>
            </a:r>
            <a:br>
              <a:rPr lang="en-US" sz="3600" b="1" dirty="0" smtClean="0">
                <a:solidFill>
                  <a:srgbClr val="00B050"/>
                </a:solidFill>
              </a:rPr>
            </a:br>
            <a:r>
              <a:rPr lang="en-US" sz="3600" b="1" dirty="0">
                <a:solidFill>
                  <a:srgbClr val="00B050"/>
                </a:solidFill>
              </a:rPr>
              <a:t>Jumps on a log, </a:t>
            </a:r>
            <a:r>
              <a:rPr lang="en-US" sz="3600" b="1" dirty="0" smtClean="0">
                <a:solidFill>
                  <a:srgbClr val="00B050"/>
                </a:solidFill>
              </a:rPr>
              <a:t/>
            </a:r>
            <a:br>
              <a:rPr lang="en-US" sz="3600" b="1" dirty="0" smtClean="0">
                <a:solidFill>
                  <a:srgbClr val="00B050"/>
                </a:solidFill>
              </a:rPr>
            </a:br>
            <a:r>
              <a:rPr lang="en-US" sz="3600" b="1" dirty="0">
                <a:solidFill>
                  <a:srgbClr val="00B050"/>
                </a:solidFill>
              </a:rPr>
              <a:t>Takes off his cloak</a:t>
            </a:r>
            <a:r>
              <a:rPr lang="en-US" sz="3600" b="1" dirty="0" smtClean="0">
                <a:solidFill>
                  <a:srgbClr val="00B050"/>
                </a:solidFill>
              </a:rPr>
              <a:t/>
            </a:r>
            <a:br>
              <a:rPr lang="en-US" sz="3600" b="1" dirty="0" smtClean="0">
                <a:solidFill>
                  <a:srgbClr val="00B050"/>
                </a:solidFill>
              </a:rPr>
            </a:br>
            <a:r>
              <a:rPr lang="en-US" sz="3600" b="1" dirty="0">
                <a:solidFill>
                  <a:srgbClr val="00B050"/>
                </a:solidFill>
              </a:rPr>
              <a:t>And begins to croak! </a:t>
            </a:r>
            <a:r>
              <a:rPr lang="en-US" sz="3600" b="1" dirty="0" smtClean="0">
                <a:solidFill>
                  <a:srgbClr val="00B050"/>
                </a:solidFill>
              </a:rPr>
              <a:t/>
            </a:r>
            <a:br>
              <a:rPr lang="en-US" sz="3600" b="1" dirty="0" smtClean="0">
                <a:solidFill>
                  <a:srgbClr val="00B050"/>
                </a:solidFill>
              </a:rPr>
            </a:br>
            <a:endParaRPr lang="ru-RU" sz="3600" b="1" dirty="0">
              <a:solidFill>
                <a:srgbClr val="00B05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955" y="1700808"/>
            <a:ext cx="4767045" cy="4320480"/>
          </a:xfrm>
        </p:spPr>
      </p:pic>
    </p:spTree>
    <p:extLst>
      <p:ext uri="{BB962C8B-B14F-4D97-AF65-F5344CB8AC3E}">
        <p14:creationId xmlns:p14="http://schemas.microsoft.com/office/powerpoint/2010/main" val="62629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WHAT IS </a:t>
            </a:r>
            <a:r>
              <a:rPr lang="en-US" sz="2400" dirty="0"/>
              <a:t>the name of the </a:t>
            </a:r>
            <a:r>
              <a:rPr lang="en-US" sz="2400" dirty="0" smtClean="0"/>
              <a:t>animal? </a:t>
            </a:r>
            <a:r>
              <a:rPr lang="en-US" sz="2400" dirty="0"/>
              <a:t>Choose from the </a:t>
            </a:r>
            <a:r>
              <a:rPr lang="en-US" sz="2400" dirty="0" smtClean="0"/>
              <a:t>list BELOW :</a:t>
            </a:r>
            <a:r>
              <a:rPr lang="en-US" sz="2400" dirty="0"/>
              <a:t> 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365" y="2050182"/>
            <a:ext cx="1171575" cy="11811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33" y="2012652"/>
            <a:ext cx="1009650" cy="12287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906" y="3828191"/>
            <a:ext cx="1362075" cy="8953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942580"/>
            <a:ext cx="1209675" cy="8286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993" y="2012652"/>
            <a:ext cx="885825" cy="11811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923530"/>
            <a:ext cx="1228725" cy="8477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211" y="2069232"/>
            <a:ext cx="1238250" cy="1143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577" y="1909150"/>
            <a:ext cx="895350" cy="134302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550" y="3685316"/>
            <a:ext cx="885825" cy="11811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3609115"/>
            <a:ext cx="1076325" cy="111442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48433" y="5670540"/>
            <a:ext cx="81560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monkey, giraffe, fox, horse, crocodile,      wolf, lion, tiger, kangaroo, dog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03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23528" y="1052736"/>
            <a:ext cx="763284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hlinkClick r:id="rId2"/>
              </a:rPr>
              <a:t>http://www.chudopredki.ru/1127-stikhi-na-anglijjskom-jazyke-o-cherepakhe.-poems.html</a:t>
            </a:r>
            <a:endParaRPr lang="en-GB" dirty="0" smtClean="0"/>
          </a:p>
          <a:p>
            <a:r>
              <a:rPr lang="en-GB" dirty="0" smtClean="0">
                <a:hlinkClick r:id="rId3"/>
              </a:rPr>
              <a:t>http://images.yandex.ru/yandsearch?p=1&amp;text=%D0%B1%D0%B5%D0%BB%D1%8B%D0%B9%20%D0%BC%D0%B5%D0%B4%D0%B2%D0%B5%D0%B4%D1%8C&amp;img_url=abc-24.info%2Fuploads%2Fposts%2F2011-08%2Fthumbs%2F1313426699_1240252060_ursus_maritinus.jpg&amp;rpt=simage&amp;noreask=1&amp;lr=192</a:t>
            </a:r>
            <a:endParaRPr lang="en-GB" dirty="0" smtClean="0"/>
          </a:p>
          <a:p>
            <a:r>
              <a:rPr lang="en-GB" dirty="0" smtClean="0">
                <a:hlinkClick r:id="rId4"/>
              </a:rPr>
              <a:t>http://worldhq.forumy.tv/t13920-topichttp://zwz.ru/wiki/bio/detail.php?ID=4439</a:t>
            </a:r>
            <a:endParaRPr lang="en-GB" dirty="0" smtClean="0"/>
          </a:p>
          <a:p>
            <a:r>
              <a:rPr lang="en-GB" dirty="0" smtClean="0">
                <a:hlinkClick r:id="rId5"/>
              </a:rPr>
              <a:t>http://fishpapa.ru/katalog_zhivotnyh</a:t>
            </a:r>
            <a:r>
              <a:rPr lang="en-GB" dirty="0" smtClean="0"/>
              <a:t> </a:t>
            </a:r>
            <a:r>
              <a:rPr lang="en-GB" dirty="0" smtClean="0">
                <a:hlinkClick r:id="rId6"/>
              </a:rPr>
              <a:t>http://svetputi.ucoz.ru/load/slovar/tvorcheskie_raboty/25-1-0-222</a:t>
            </a:r>
            <a:endParaRPr lang="en-GB" dirty="0" smtClean="0"/>
          </a:p>
          <a:p>
            <a:r>
              <a:rPr lang="en-GB" dirty="0" smtClean="0">
                <a:hlinkClick r:id="rId7"/>
              </a:rPr>
              <a:t>http://luba2.livejournal.com/43474.htmlhttp://www.chudopredki.ru/1109-stikhi-na-anglijjskom-jazyke-o-zhivotnykh.-medvedi.html</a:t>
            </a:r>
            <a:endParaRPr lang="en-GB" dirty="0" smtClean="0"/>
          </a:p>
          <a:p>
            <a:r>
              <a:rPr lang="en-GB" dirty="0">
                <a:hlinkClick r:id="rId8"/>
              </a:rPr>
              <a:t>http://www.chudopredki.ru/1116-anglijjskie-stikhi-dlja-detejj-o-zhivotnykh.-</a:t>
            </a:r>
            <a:r>
              <a:rPr lang="en-GB" dirty="0" smtClean="0">
                <a:hlinkClick r:id="rId8"/>
              </a:rPr>
              <a:t>slon.html</a:t>
            </a:r>
            <a:endParaRPr lang="en-GB" dirty="0" smtClean="0"/>
          </a:p>
          <a:p>
            <a:r>
              <a:rPr lang="en-GB" dirty="0">
                <a:hlinkClick r:id="rId9"/>
              </a:rPr>
              <a:t>http://</a:t>
            </a:r>
            <a:r>
              <a:rPr lang="en-GB" dirty="0" smtClean="0">
                <a:hlinkClick r:id="rId9"/>
              </a:rPr>
              <a:t>www.fun4child.ru/274-stikhi-o-zhivotnykh-na-anglijjskom-jazyke.html</a:t>
            </a:r>
            <a:endParaRPr lang="en-GB" dirty="0" smtClean="0"/>
          </a:p>
          <a:p>
            <a:r>
              <a:rPr lang="en-GB" dirty="0" smtClean="0">
                <a:hlinkClick r:id="rId10"/>
              </a:rPr>
              <a:t>http://tutsy.ucoz.ru/blog/2010-03-28-4276</a:t>
            </a:r>
            <a:endParaRPr lang="ru-RU" dirty="0" smtClean="0"/>
          </a:p>
          <a:p>
            <a:endParaRPr lang="ru-RU" dirty="0"/>
          </a:p>
          <a:p>
            <a:endParaRPr lang="en-GB" dirty="0" smtClean="0"/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827584" y="548680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Использованные ресурсы: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7097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dirty="0" smtClean="0">
                <a:solidFill>
                  <a:schemeClr val="accent6">
                    <a:lumMod val="75000"/>
                  </a:schemeClr>
                </a:solidFill>
              </a:rPr>
              <a:t>LION</a:t>
            </a:r>
            <a:endParaRPr lang="ru-RU" sz="6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28800"/>
            <a:ext cx="4032448" cy="3600400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I am a lion.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I am a king.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Can you dance with me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Can you sing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46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dirty="0" smtClean="0">
                <a:solidFill>
                  <a:schemeClr val="accent3"/>
                </a:solidFill>
              </a:rPr>
              <a:t>CROCODILE</a:t>
            </a:r>
            <a:endParaRPr lang="ru-RU" sz="6600" b="1" dirty="0"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>
                <a:solidFill>
                  <a:srgbClr val="00B050"/>
                </a:solidFill>
              </a:rPr>
              <a:t>I am a crocodile.</a:t>
            </a:r>
          </a:p>
          <a:p>
            <a:pPr marL="0" indent="0">
              <a:buNone/>
            </a:pPr>
            <a:r>
              <a:rPr lang="en-US" sz="4000" b="1" dirty="0" smtClean="0">
                <a:solidFill>
                  <a:srgbClr val="00B050"/>
                </a:solidFill>
              </a:rPr>
              <a:t>I like to play.</a:t>
            </a:r>
          </a:p>
          <a:p>
            <a:pPr marL="0" indent="0">
              <a:buNone/>
            </a:pPr>
            <a:r>
              <a:rPr lang="en-US" sz="4000" b="1" dirty="0" smtClean="0">
                <a:solidFill>
                  <a:srgbClr val="00B050"/>
                </a:solidFill>
              </a:rPr>
              <a:t>I go swimming</a:t>
            </a:r>
          </a:p>
          <a:p>
            <a:pPr marL="0" indent="0">
              <a:buNone/>
            </a:pPr>
            <a:r>
              <a:rPr lang="en-US" sz="4000" b="1" dirty="0" smtClean="0">
                <a:solidFill>
                  <a:srgbClr val="00B050"/>
                </a:solidFill>
              </a:rPr>
              <a:t>Every day.</a:t>
            </a:r>
            <a:endParaRPr lang="ru-RU" sz="4000" b="1" dirty="0">
              <a:solidFill>
                <a:srgbClr val="00B05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948" y="1268760"/>
            <a:ext cx="4330411" cy="4608511"/>
          </a:xfrm>
        </p:spPr>
      </p:pic>
    </p:spTree>
    <p:extLst>
      <p:ext uri="{BB962C8B-B14F-4D97-AF65-F5344CB8AC3E}">
        <p14:creationId xmlns:p14="http://schemas.microsoft.com/office/powerpoint/2010/main" val="209389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MONKEY</a:t>
            </a:r>
            <a:endParaRPr lang="ru-RU" sz="66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Monkeys are here!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Monkeys are there!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Monkeys are 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Everywhere!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312060"/>
            <a:ext cx="4744562" cy="3853243"/>
          </a:xfrm>
        </p:spPr>
      </p:pic>
    </p:spTree>
    <p:extLst>
      <p:ext uri="{BB962C8B-B14F-4D97-AF65-F5344CB8AC3E}">
        <p14:creationId xmlns:p14="http://schemas.microsoft.com/office/powerpoint/2010/main" val="143890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dirty="0" smtClean="0">
                <a:solidFill>
                  <a:srgbClr val="FFC000"/>
                </a:solidFill>
              </a:rPr>
              <a:t>KANGAROO</a:t>
            </a:r>
            <a:endParaRPr lang="ru-RU" sz="6600" b="1" dirty="0">
              <a:solidFill>
                <a:srgbClr val="FFC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Kangaroo</a:t>
            </a:r>
            <a:br>
              <a:rPr lang="en-US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Today, when I was at the Zoo, 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I watched the mother kangaroo. 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Inside her skin she has a pocket.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She puts her baby there to rock it.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770062"/>
            <a:ext cx="3380234" cy="4467249"/>
          </a:xfrm>
        </p:spPr>
      </p:pic>
    </p:spTree>
    <p:extLst>
      <p:ext uri="{BB962C8B-B14F-4D97-AF65-F5344CB8AC3E}">
        <p14:creationId xmlns:p14="http://schemas.microsoft.com/office/powerpoint/2010/main" val="185199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dirty="0" smtClean="0">
                <a:solidFill>
                  <a:srgbClr val="C00000"/>
                </a:solidFill>
              </a:rPr>
              <a:t>ELEPHANT</a:t>
            </a:r>
            <a:endParaRPr lang="ru-RU" sz="6600" b="1" dirty="0">
              <a:solidFill>
                <a:srgbClr val="C0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50" y="1822099"/>
            <a:ext cx="4038600" cy="4201228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b="1" dirty="0">
                <a:solidFill>
                  <a:srgbClr val="C00000"/>
                </a:solidFill>
              </a:rPr>
              <a:t>An elephant is fat and strong,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His trunk is very, very long,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His tail and ears flap bugs away,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And keep him cool on hot, hot days.</a:t>
            </a:r>
          </a:p>
        </p:txBody>
      </p:sp>
    </p:spTree>
    <p:extLst>
      <p:ext uri="{BB962C8B-B14F-4D97-AF65-F5344CB8AC3E}">
        <p14:creationId xmlns:p14="http://schemas.microsoft.com/office/powerpoint/2010/main" val="290766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bg2">
                    <a:lumMod val="50000"/>
                  </a:schemeClr>
                </a:solidFill>
              </a:rPr>
              <a:t>HORSE</a:t>
            </a:r>
            <a:endParaRPr lang="ru-RU" sz="66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7" y="1412776"/>
            <a:ext cx="4716016" cy="4176464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004048" y="1700808"/>
            <a:ext cx="3960440" cy="442535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b="1" dirty="0" err="1">
                <a:solidFill>
                  <a:schemeClr val="bg2">
                    <a:lumMod val="25000"/>
                  </a:schemeClr>
                </a:solidFill>
              </a:rPr>
              <a:t>Jiggety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</a:rPr>
              <a:t>-jig, </a:t>
            </a:r>
            <a:r>
              <a:rPr lang="en-US" sz="3200" b="1" dirty="0" err="1">
                <a:solidFill>
                  <a:schemeClr val="bg2">
                    <a:lumMod val="25000"/>
                  </a:schemeClr>
                </a:solidFill>
              </a:rPr>
              <a:t>jiggety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</a:rPr>
              <a:t>-jig, </a:t>
            </a:r>
            <a:r>
              <a:rPr lang="en-US" sz="3200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US" sz="32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3200" b="1" dirty="0">
                <a:solidFill>
                  <a:schemeClr val="bg2">
                    <a:lumMod val="25000"/>
                  </a:schemeClr>
                </a:solidFill>
              </a:rPr>
              <a:t>Pete's horse is little, </a:t>
            </a:r>
            <a:r>
              <a:rPr lang="en-US" sz="3200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US" sz="32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3200" b="1" dirty="0">
                <a:solidFill>
                  <a:schemeClr val="bg2">
                    <a:lumMod val="25000"/>
                  </a:schemeClr>
                </a:solidFill>
              </a:rPr>
              <a:t>And Dan's horse is big.</a:t>
            </a:r>
            <a:r>
              <a:rPr lang="en-US" sz="3200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US" sz="32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3200" b="1" dirty="0" err="1">
                <a:solidFill>
                  <a:schemeClr val="bg2">
                    <a:lumMod val="25000"/>
                  </a:schemeClr>
                </a:solidFill>
              </a:rPr>
              <a:t>Jiggety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</a:rPr>
              <a:t>-jig, </a:t>
            </a:r>
            <a:r>
              <a:rPr lang="en-US" sz="3200" b="1" dirty="0" err="1">
                <a:solidFill>
                  <a:schemeClr val="bg2">
                    <a:lumMod val="25000"/>
                  </a:schemeClr>
                </a:solidFill>
              </a:rPr>
              <a:t>jiggety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</a:rPr>
              <a:t>-jig.</a:t>
            </a:r>
            <a:r>
              <a:rPr lang="en-US" sz="3200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US" sz="3200" b="1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90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dirty="0" smtClean="0">
                <a:solidFill>
                  <a:schemeClr val="bg1">
                    <a:lumMod val="75000"/>
                  </a:schemeClr>
                </a:solidFill>
              </a:rPr>
              <a:t>WHITE  BEAR</a:t>
            </a:r>
            <a:endParaRPr lang="ru-RU" sz="66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4531742" cy="3960440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The white bear.</a:t>
            </a:r>
            <a:r>
              <a:rPr lang="en-US" b="1" dirty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b="1" dirty="0">
                <a:solidFill>
                  <a:schemeClr val="bg1">
                    <a:lumMod val="50000"/>
                  </a:schemeClr>
                </a:solidFill>
              </a:rPr>
              <a:t>The water in the sea is cold,</a:t>
            </a: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400" b="1" dirty="0">
                <a:solidFill>
                  <a:schemeClr val="bg1">
                    <a:lumMod val="50000"/>
                  </a:schemeClr>
                </a:solidFill>
              </a:rPr>
              <a:t>It is cold as ice,</a:t>
            </a: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400" b="1" dirty="0">
                <a:solidFill>
                  <a:schemeClr val="bg1">
                    <a:lumMod val="50000"/>
                  </a:schemeClr>
                </a:solidFill>
              </a:rPr>
              <a:t>But I am not afraid at all:</a:t>
            </a: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400" b="1" dirty="0">
                <a:solidFill>
                  <a:schemeClr val="bg1">
                    <a:lumMod val="50000"/>
                  </a:schemeClr>
                </a:solidFill>
              </a:rPr>
              <a:t>My coat is warm and nice.  </a:t>
            </a:r>
            <a:endParaRPr lang="ru-RU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24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accent5">
                    <a:lumMod val="50000"/>
                  </a:schemeClr>
                </a:solidFill>
              </a:rPr>
              <a:t>Bear</a:t>
            </a:r>
            <a:endParaRPr lang="ru-RU" sz="6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16832"/>
            <a:ext cx="4680520" cy="3888432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Big paws,</a:t>
            </a:r>
            <a:br>
              <a:rPr lang="en-US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Big black nose,</a:t>
            </a:r>
            <a:br>
              <a:rPr lang="en-US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Stubby tail,</a:t>
            </a:r>
            <a:br>
              <a:rPr lang="en-US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And growl he goes.</a:t>
            </a:r>
          </a:p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What is he?</a:t>
            </a:r>
            <a:br>
              <a:rPr lang="en-US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Well, who knows?</a:t>
            </a:r>
            <a:br>
              <a:rPr lang="en-US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He sleeps all winter</a:t>
            </a:r>
            <a:br>
              <a:rPr lang="en-US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When it snows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6372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341</TotalTime>
  <Words>196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Аптека</vt:lpstr>
      <vt:lpstr>IN THE WORLD OF ANIMALS</vt:lpstr>
      <vt:lpstr>LION</vt:lpstr>
      <vt:lpstr>CROCODILE</vt:lpstr>
      <vt:lpstr>MONKEY</vt:lpstr>
      <vt:lpstr>KANGAROO</vt:lpstr>
      <vt:lpstr>ELEPHANT</vt:lpstr>
      <vt:lpstr>HORSE</vt:lpstr>
      <vt:lpstr>WHITE  BEAR</vt:lpstr>
      <vt:lpstr>Bear</vt:lpstr>
      <vt:lpstr>HARE</vt:lpstr>
      <vt:lpstr>TURTLE</vt:lpstr>
      <vt:lpstr>FROG</vt:lpstr>
      <vt:lpstr>WHAT IS the name of the animal? Choose from the list BELOW : 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26</cp:revision>
  <dcterms:created xsi:type="dcterms:W3CDTF">2012-03-17T19:27:42Z</dcterms:created>
  <dcterms:modified xsi:type="dcterms:W3CDTF">2012-03-18T15:22:18Z</dcterms:modified>
</cp:coreProperties>
</file>