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9"/>
  </p:notesMasterIdLst>
  <p:sldIdLst>
    <p:sldId id="268" r:id="rId4"/>
    <p:sldId id="256" r:id="rId5"/>
    <p:sldId id="265" r:id="rId6"/>
    <p:sldId id="262" r:id="rId7"/>
    <p:sldId id="257" r:id="rId8"/>
    <p:sldId id="269" r:id="rId9"/>
    <p:sldId id="259" r:id="rId10"/>
    <p:sldId id="270" r:id="rId11"/>
    <p:sldId id="258" r:id="rId12"/>
    <p:sldId id="271" r:id="rId13"/>
    <p:sldId id="260" r:id="rId14"/>
    <p:sldId id="272" r:id="rId15"/>
    <p:sldId id="261" r:id="rId16"/>
    <p:sldId id="266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FF00"/>
    <a:srgbClr val="66CCFF"/>
    <a:srgbClr val="66FFFF"/>
    <a:srgbClr val="00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CBBBB-857A-4915-A0D7-6BB6AD5BDC85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A2D4C1-CD8D-442E-A892-CAB9D4987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A2D4C1-CD8D-442E-A892-CAB9D4987910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nevseoboi.com.ua/uploads/posts/2010-03/1268487961_wallpapers-for-all.-pack-55-32.jpg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turkeyguru.ru/pics/attached/239_8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shkino.org/ipb/uploads/post-11-1171812673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hyperlink" Target="http://bm.img.com.ua/img/prikol/images/large/8/5/172658.jpg" TargetMode="Externa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s11.radikal.ru/i183/1105/77/d9bd6baac5dat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hyperlink" Target="http://www.uadream.com/upload/iblock/863/863bc420e93e3c6dcb244ac9eceaac7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bugaga.ru/uploads/posts/2009-07/thumbs/1247298096_rim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nevseoboi.com.ua/uploads/posts/2010-03/1268487961_wallpapers-for-all.-pack-55-3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118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turkeyguru.ru/pics/attached/239_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85918" y="214290"/>
            <a:ext cx="58579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u="sng" dirty="0" smtClean="0">
                <a:solidFill>
                  <a:srgbClr val="FF0000"/>
                </a:solidFill>
              </a:rPr>
              <a:t>Turkey. Istanbul</a:t>
            </a:r>
            <a:endParaRPr lang="ru-RU" sz="6600" u="sng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5143512"/>
            <a:ext cx="553715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err="1" smtClean="0">
                <a:solidFill>
                  <a:srgbClr val="00FFCC"/>
                </a:solidFill>
              </a:rPr>
              <a:t>Турция.Стамбул</a:t>
            </a:r>
            <a:endParaRPr lang="ru-RU" sz="6000" b="1" dirty="0">
              <a:solidFill>
                <a:srgbClr val="00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Картинка 40 из 7518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4513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47730" y="142852"/>
            <a:ext cx="470673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u="sng" dirty="0" smtClean="0">
                <a:solidFill>
                  <a:srgbClr val="FF0000"/>
                </a:solidFill>
              </a:rPr>
              <a:t>Russia.</a:t>
            </a:r>
            <a:r>
              <a:rPr lang="ru-RU" sz="6600" b="1" u="sng" dirty="0" smtClean="0">
                <a:solidFill>
                  <a:srgbClr val="FF0000"/>
                </a:solidFill>
              </a:rPr>
              <a:t> </a:t>
            </a:r>
            <a:r>
              <a:rPr lang="en-US" sz="6600" b="1" u="sng" dirty="0" smtClean="0">
                <a:solidFill>
                  <a:srgbClr val="FF0000"/>
                </a:solidFill>
              </a:rPr>
              <a:t>Sochi</a:t>
            </a:r>
            <a:endParaRPr lang="ru-RU" sz="6600" b="1" u="sng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48263" y="5572140"/>
            <a:ext cx="469276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u="sng" dirty="0" err="1" smtClean="0">
                <a:solidFill>
                  <a:srgbClr val="0033CC"/>
                </a:solidFill>
              </a:rPr>
              <a:t>Россия.Сочи</a:t>
            </a:r>
            <a:endParaRPr lang="ru-RU" sz="6600" b="1" u="sng" dirty="0">
              <a:solidFill>
                <a:srgbClr val="0033CC"/>
              </a:solidFill>
            </a:endParaRPr>
          </a:p>
        </p:txBody>
      </p:sp>
      <p:pic>
        <p:nvPicPr>
          <p:cNvPr id="4098" name="Picture 2" descr="Картинка 2 из 61858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099453" cy="178592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Do you like the lesson</a:t>
            </a:r>
            <a:r>
              <a:rPr lang="ru-RU" sz="5400" b="1" dirty="0" smtClean="0">
                <a:solidFill>
                  <a:srgbClr val="FF0000"/>
                </a:solidFill>
              </a:rPr>
              <a:t>?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4" name="Picture 4" descr="http://image.shutterstock.com/display_pic_with_logo/238735/238735,1261940468,2/stock-vector-smileys-4345896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449" t="6438" r="48992" b="74249"/>
          <a:stretch>
            <a:fillRect/>
          </a:stretch>
        </p:blipFill>
        <p:spPr bwMode="auto">
          <a:xfrm>
            <a:off x="5923370" y="2000240"/>
            <a:ext cx="2786082" cy="2571768"/>
          </a:xfrm>
          <a:prstGeom prst="rect">
            <a:avLst/>
          </a:prstGeom>
          <a:noFill/>
        </p:spPr>
      </p:pic>
      <p:pic>
        <p:nvPicPr>
          <p:cNvPr id="6" name="Picture 4" descr="http://image.shutterstock.com/display_pic_with_logo/238735/238735,1261940468,2/stock-vector-smileys-4345896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78" t="6438" r="71663" b="74249"/>
          <a:stretch>
            <a:fillRect/>
          </a:stretch>
        </p:blipFill>
        <p:spPr bwMode="auto">
          <a:xfrm>
            <a:off x="488128" y="1928802"/>
            <a:ext cx="2940864" cy="2643206"/>
          </a:xfrm>
          <a:prstGeom prst="rect">
            <a:avLst/>
          </a:prstGeom>
          <a:noFill/>
        </p:spPr>
      </p:pic>
      <p:pic>
        <p:nvPicPr>
          <p:cNvPr id="7" name="Picture 4" descr="http://image.shutterstock.com/display_pic_with_logo/238735/238735,1261940468,2/stock-vector-smileys-4345896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78" t="67597" r="73551" b="11480"/>
          <a:stretch>
            <a:fillRect/>
          </a:stretch>
        </p:blipFill>
        <p:spPr bwMode="auto">
          <a:xfrm>
            <a:off x="3143240" y="1785926"/>
            <a:ext cx="2714644" cy="2780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Thank you for the lesson.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8" name="Picture 4" descr="Анимированные смайлик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3814" y="1857364"/>
            <a:ext cx="4089822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loc.gov/rr/geogmap/guide/gm0750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49" y="0"/>
            <a:ext cx="88039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215206" y="2143116"/>
            <a:ext cx="1714512" cy="285752"/>
          </a:xfrm>
          <a:prstGeom prst="rect">
            <a:avLst/>
          </a:prstGeom>
          <a:solidFill>
            <a:srgbClr val="66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St.Petersburg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 стрелкой 6"/>
          <p:cNvCxnSpPr>
            <a:endCxn id="19" idx="3"/>
          </p:cNvCxnSpPr>
          <p:nvPr/>
        </p:nvCxnSpPr>
        <p:spPr>
          <a:xfrm rot="10800000" flipV="1">
            <a:off x="5715008" y="2214553"/>
            <a:ext cx="1357322" cy="25003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5179223" y="2750339"/>
            <a:ext cx="500066" cy="2857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>
            <a:off x="4714876" y="3071810"/>
            <a:ext cx="785818" cy="714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 flipV="1">
            <a:off x="2857488" y="3000372"/>
            <a:ext cx="1928826" cy="8572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500562" y="2285992"/>
            <a:ext cx="1214446" cy="35719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Stockholm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57356" y="3714752"/>
            <a:ext cx="1071570" cy="28575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London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23" name="Прямая со стрелкой 22"/>
          <p:cNvCxnSpPr>
            <a:stCxn id="21" idx="3"/>
          </p:cNvCxnSpPr>
          <p:nvPr/>
        </p:nvCxnSpPr>
        <p:spPr>
          <a:xfrm flipH="1">
            <a:off x="500034" y="3857628"/>
            <a:ext cx="2428892" cy="135732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-107189" y="5607859"/>
            <a:ext cx="1000132" cy="2143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285720" y="6215082"/>
            <a:ext cx="1357322" cy="2857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1643042" y="5572140"/>
            <a:ext cx="3500462" cy="9286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5214942" y="5429264"/>
            <a:ext cx="785818" cy="35719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Rome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35" name="Прямая со стрелкой 34"/>
          <p:cNvCxnSpPr>
            <a:stCxn id="32" idx="3"/>
          </p:cNvCxnSpPr>
          <p:nvPr/>
        </p:nvCxnSpPr>
        <p:spPr>
          <a:xfrm>
            <a:off x="6000760" y="5607859"/>
            <a:ext cx="1357322" cy="9644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 flipH="1" flipV="1">
            <a:off x="7358082" y="5429264"/>
            <a:ext cx="1143008" cy="114300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7786710" y="5286388"/>
            <a:ext cx="1000132" cy="21431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</a:rPr>
              <a:t>Istanbul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358214" y="4357694"/>
            <a:ext cx="785786" cy="285752"/>
          </a:xfrm>
          <a:prstGeom prst="rect">
            <a:avLst/>
          </a:prstGeom>
          <a:solidFill>
            <a:srgbClr val="66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Sochi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43" name="Прямая со стрелкой 42"/>
          <p:cNvCxnSpPr>
            <a:stCxn id="38" idx="0"/>
          </p:cNvCxnSpPr>
          <p:nvPr/>
        </p:nvCxnSpPr>
        <p:spPr>
          <a:xfrm rot="5400000" flipH="1" flipV="1">
            <a:off x="8322495" y="4893479"/>
            <a:ext cx="357190" cy="4286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6929454" y="2500306"/>
            <a:ext cx="2000264" cy="214314"/>
          </a:xfrm>
          <a:prstGeom prst="rect">
            <a:avLst/>
          </a:prstGeom>
          <a:solidFill>
            <a:srgbClr val="66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Санкт-Петербург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500562" y="2714620"/>
            <a:ext cx="1285884" cy="28575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Стокгольм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57356" y="4071942"/>
            <a:ext cx="1071570" cy="28575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Лондон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214942" y="5857892"/>
            <a:ext cx="857256" cy="28575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Рим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000892" y="5500702"/>
            <a:ext cx="1000132" cy="21431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sz="1600" dirty="0" smtClean="0">
                <a:solidFill>
                  <a:srgbClr val="FF0000"/>
                </a:solidFill>
              </a:rPr>
              <a:t>тамбул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358214" y="4714884"/>
            <a:ext cx="785786" cy="214314"/>
          </a:xfrm>
          <a:prstGeom prst="rect">
            <a:avLst/>
          </a:prstGeom>
          <a:solidFill>
            <a:srgbClr val="66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Сочи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97207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6000" b="1" dirty="0" smtClean="0"/>
              <a:t>       </a:t>
            </a:r>
            <a:r>
              <a:rPr lang="en-US" sz="6600" b="1" dirty="0" smtClean="0"/>
              <a:t>The sun is yellow,</a:t>
            </a: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en-US" sz="6600" b="1" dirty="0" smtClean="0"/>
              <a:t>The sky is blue,</a:t>
            </a: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ru-RU" sz="6600" dirty="0" smtClean="0"/>
              <a:t>   </a:t>
            </a:r>
          </a:p>
          <a:p>
            <a:pPr algn="ctr">
              <a:buNone/>
            </a:pPr>
            <a:r>
              <a:rPr lang="ru-RU" sz="6600" dirty="0" smtClean="0"/>
              <a:t>     </a:t>
            </a:r>
            <a:r>
              <a:rPr lang="en-US" sz="6600" b="1" dirty="0" smtClean="0"/>
              <a:t>Clouds are white,</a:t>
            </a: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ru-RU" sz="6600" dirty="0" smtClean="0"/>
              <a:t>       </a:t>
            </a:r>
            <a:r>
              <a:rPr lang="en-US" sz="6600" b="1" dirty="0" smtClean="0"/>
              <a:t>And what are you?</a:t>
            </a:r>
            <a:endParaRPr lang="ru-RU" sz="6600" dirty="0" smtClean="0"/>
          </a:p>
          <a:p>
            <a:pPr algn="ctr">
              <a:buNone/>
            </a:pPr>
            <a:endParaRPr lang="ru-RU" sz="4800" dirty="0"/>
          </a:p>
        </p:txBody>
      </p:sp>
      <p:pic>
        <p:nvPicPr>
          <p:cNvPr id="4" name="Рисунок 3" descr="http://festival.1september.ru/articles/581001/img1.gif"/>
          <p:cNvPicPr/>
          <p:nvPr/>
        </p:nvPicPr>
        <p:blipFill>
          <a:blip r:embed="rId2" cstate="print">
            <a:duotone>
              <a:prstClr val="black"/>
              <a:srgbClr val="66FF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85786" y="357166"/>
            <a:ext cx="7500990" cy="85725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Рисунок 4" descr="http://festival.1september.ru/articles/581001/img1.gif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5849" b="18750"/>
          <a:stretch>
            <a:fillRect/>
          </a:stretch>
        </p:blipFill>
        <p:spPr bwMode="auto">
          <a:xfrm>
            <a:off x="3643306" y="1428736"/>
            <a:ext cx="57150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festival.1september.ru/articles/581001/img1.gif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905" t="12500" r="53774" b="18750"/>
          <a:stretch>
            <a:fillRect/>
          </a:stretch>
        </p:blipFill>
        <p:spPr bwMode="auto">
          <a:xfrm>
            <a:off x="4071934" y="2428868"/>
            <a:ext cx="50006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festival.1september.ru/articles/581001/img1.gif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818" t="11664" r="36918" b="19585"/>
          <a:stretch>
            <a:fillRect/>
          </a:stretch>
        </p:blipFill>
        <p:spPr bwMode="auto">
          <a:xfrm>
            <a:off x="6143636" y="2428868"/>
            <a:ext cx="64294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festival.1september.ru/articles/581001/img1.gif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924" t="12502" r="16981" b="18748"/>
          <a:stretch>
            <a:fillRect/>
          </a:stretch>
        </p:blipFill>
        <p:spPr bwMode="auto">
          <a:xfrm>
            <a:off x="2571736" y="4429132"/>
            <a:ext cx="78581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festival.1september.ru/articles/581001/img1.gif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905" t="12500" r="53774" b="18750"/>
          <a:stretch>
            <a:fillRect/>
          </a:stretch>
        </p:blipFill>
        <p:spPr bwMode="auto">
          <a:xfrm>
            <a:off x="6643702" y="4214818"/>
            <a:ext cx="42862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festival.1september.ru/articles/581001/img1.gif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629" t="11664" r="70880" b="19585"/>
          <a:stretch>
            <a:fillRect/>
          </a:stretch>
        </p:blipFill>
        <p:spPr bwMode="auto">
          <a:xfrm>
            <a:off x="2786050" y="1428736"/>
            <a:ext cx="42862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festival.1september.ru/articles/581001/img1.gif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6792" t="12500" r="943" b="18750"/>
          <a:stretch>
            <a:fillRect/>
          </a:stretch>
        </p:blipFill>
        <p:spPr bwMode="auto">
          <a:xfrm>
            <a:off x="5929322" y="4214818"/>
            <a:ext cx="64294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2857488" y="2428868"/>
            <a:ext cx="3571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714744" y="2428868"/>
            <a:ext cx="3571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786050" y="3357562"/>
            <a:ext cx="3571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071934" y="3429000"/>
            <a:ext cx="3571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072198" y="3357562"/>
            <a:ext cx="78581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143108" y="5357826"/>
            <a:ext cx="71438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786446" y="5286388"/>
            <a:ext cx="78581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715140" y="5357826"/>
            <a:ext cx="3571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714744" y="6286520"/>
            <a:ext cx="78581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7" name="Рисунок 26" descr="http://festival.1september.ru/articles/581001/img1.gif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6792" t="12500" r="943" b="18750"/>
          <a:stretch>
            <a:fillRect/>
          </a:stretch>
        </p:blipFill>
        <p:spPr bwMode="auto">
          <a:xfrm>
            <a:off x="3786182" y="5214950"/>
            <a:ext cx="64294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http://festival.1september.ru/articles/581001/img1.gif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bg1">
                <a:tint val="45000"/>
                <a:satMod val="400000"/>
              </a:schemeClr>
            </a:duotone>
          </a:blip>
          <a:srcRect l="51302" r="37270" b="17778"/>
          <a:stretch>
            <a:fillRect/>
          </a:stretch>
        </p:blipFill>
        <p:spPr bwMode="auto">
          <a:xfrm>
            <a:off x="7215206" y="5286388"/>
            <a:ext cx="71438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Прямая соединительная линия 28"/>
          <p:cNvCxnSpPr/>
          <p:nvPr/>
        </p:nvCxnSpPr>
        <p:spPr>
          <a:xfrm>
            <a:off x="7215206" y="6215082"/>
            <a:ext cx="78581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Картинка 57 из 14298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214290"/>
            <a:ext cx="735938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u="sng" dirty="0" err="1" smtClean="0">
                <a:solidFill>
                  <a:srgbClr val="FF0000"/>
                </a:solidFill>
              </a:rPr>
              <a:t>Russia.St.Petersburg</a:t>
            </a:r>
            <a:endParaRPr lang="ru-RU" sz="6600" b="1" u="sng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5857892"/>
            <a:ext cx="65952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00FFCC"/>
                </a:solidFill>
              </a:rPr>
              <a:t>Россия.Санкт-Петербург</a:t>
            </a:r>
            <a:endParaRPr lang="ru-RU" sz="4800" b="1" dirty="0">
              <a:solidFill>
                <a:srgbClr val="00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g-fotki.yandex.ru/get/4526/128381528.4/0_638ff_40867ff7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0"/>
            <a:ext cx="78581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u="sng" dirty="0" smtClean="0">
                <a:solidFill>
                  <a:srgbClr val="FF0000"/>
                </a:solidFill>
              </a:rPr>
              <a:t>Swedwn.Stockholm</a:t>
            </a:r>
            <a:endParaRPr lang="ru-RU" sz="6600" b="1" u="sng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1205" y="5643578"/>
            <a:ext cx="722973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 err="1" smtClean="0">
                <a:solidFill>
                  <a:srgbClr val="00FFCC"/>
                </a:solidFill>
              </a:rPr>
              <a:t>Швеция.Стокгольм</a:t>
            </a:r>
            <a:endParaRPr lang="ru-RU" sz="6600" b="1" dirty="0">
              <a:solidFill>
                <a:srgbClr val="00FFCC"/>
              </a:solidFill>
            </a:endParaRPr>
          </a:p>
        </p:txBody>
      </p:sp>
      <p:pic>
        <p:nvPicPr>
          <p:cNvPr id="7173" name="Picture 5" descr="http://fafka.ru/wp-content/uploads/2009/09/kirlson-b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3143248"/>
            <a:ext cx="918862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а 32 из 25310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04788" y="214290"/>
            <a:ext cx="592662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 </a:t>
            </a:r>
            <a:r>
              <a:rPr lang="en-US" sz="6600" b="1" u="sng" dirty="0" smtClean="0">
                <a:solidFill>
                  <a:srgbClr val="FF0000"/>
                </a:solidFill>
              </a:rPr>
              <a:t>The UK. London</a:t>
            </a:r>
            <a:endParaRPr lang="ru-RU" sz="6600" b="1" u="sng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5534561"/>
            <a:ext cx="70414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dirty="0" err="1" smtClean="0">
                <a:solidFill>
                  <a:srgbClr val="00FFCC"/>
                </a:solidFill>
              </a:rPr>
              <a:t>Англия.Лондон</a:t>
            </a:r>
            <a:endParaRPr lang="ru-RU" sz="8000" b="1" dirty="0">
              <a:solidFill>
                <a:srgbClr val="00FFCC"/>
              </a:solidFill>
            </a:endParaRPr>
          </a:p>
        </p:txBody>
      </p:sp>
      <p:pic>
        <p:nvPicPr>
          <p:cNvPr id="8" name="Picture 2" descr="E:\Мои рисунки\флешкарточки\spotlight\семья\Рисунок12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2857496"/>
            <a:ext cx="1071570" cy="1571636"/>
          </a:xfrm>
          <a:prstGeom prst="rect">
            <a:avLst/>
          </a:prstGeom>
          <a:noFill/>
        </p:spPr>
      </p:pic>
      <p:pic>
        <p:nvPicPr>
          <p:cNvPr id="9" name="Picture 2" descr="E:\Мои рисунки\флешкарточки\spotlight\семья\Рисунок4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4643446"/>
            <a:ext cx="928694" cy="929777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857496"/>
            <a:ext cx="11541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4643446"/>
            <a:ext cx="1143008" cy="945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Картинка 11 из 18256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14546" y="0"/>
            <a:ext cx="47218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u="sng" dirty="0" err="1" smtClean="0">
                <a:solidFill>
                  <a:srgbClr val="FF0000"/>
                </a:solidFill>
              </a:rPr>
              <a:t>Italy.Rome</a:t>
            </a:r>
            <a:endParaRPr lang="ru-RU" sz="8000" b="1" u="sng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654" y="5288340"/>
            <a:ext cx="550503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dirty="0" err="1" smtClean="0">
                <a:solidFill>
                  <a:srgbClr val="00FFCC"/>
                </a:solidFill>
              </a:rPr>
              <a:t>Италия.Рим</a:t>
            </a:r>
            <a:endParaRPr lang="ru-RU" sz="8000" b="1" dirty="0">
              <a:solidFill>
                <a:srgbClr val="00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</TotalTime>
  <Words>51</Words>
  <Application>Microsoft Office PowerPoint</Application>
  <PresentationFormat>Экран (4:3)</PresentationFormat>
  <Paragraphs>29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Тема Office</vt:lpstr>
      <vt:lpstr>1_Тема Office</vt:lpstr>
      <vt:lpstr>2_Тема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Do you like the lesson?</vt:lpstr>
      <vt:lpstr>Thank you for the lesson.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homeoffice</cp:lastModifiedBy>
  <cp:revision>102</cp:revision>
  <dcterms:modified xsi:type="dcterms:W3CDTF">2012-02-27T18:55:10Z</dcterms:modified>
</cp:coreProperties>
</file>