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2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Questioning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11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</a:t>
            </a:r>
            <a:r>
              <a:rPr lang="ru-RU" dirty="0" smtClean="0"/>
              <a:t>№</a:t>
            </a:r>
            <a:r>
              <a:rPr lang="en-US" dirty="0" smtClean="0"/>
              <a:t>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Has Executed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Pupil </a:t>
            </a:r>
            <a:r>
              <a:rPr lang="en-US" dirty="0">
                <a:solidFill>
                  <a:srgbClr val="FF0000"/>
                </a:solidFill>
              </a:rPr>
              <a:t>7 classes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>
                <a:solidFill>
                  <a:srgbClr val="FF0000"/>
                </a:solidFill>
              </a:rPr>
              <a:t>Secondary </a:t>
            </a:r>
            <a:r>
              <a:rPr lang="en-US" dirty="0" smtClean="0">
                <a:solidFill>
                  <a:srgbClr val="FF0000"/>
                </a:solidFill>
              </a:rPr>
              <a:t>school 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Kozilo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Evgeniy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32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My favourite school.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9089" y="1628800"/>
            <a:ext cx="6787287" cy="359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795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rgbClr val="8488C4">
                <a:lumMod val="95000"/>
              </a:srgbClr>
            </a:gs>
            <a:gs pos="43000">
              <a:srgbClr val="D4DEFF"/>
            </a:gs>
            <a:gs pos="65000">
              <a:srgbClr val="D4DEFF"/>
            </a:gs>
            <a:gs pos="82000">
              <a:srgbClr val="96AB94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love </a:t>
            </a:r>
            <a:r>
              <a:rPr lang="en-US" dirty="0" smtClean="0"/>
              <a:t>going to </a:t>
            </a:r>
            <a:r>
              <a:rPr lang="en-US" dirty="0"/>
              <a:t>school</a:t>
            </a:r>
            <a:r>
              <a:rPr lang="en-US" dirty="0" smtClean="0"/>
              <a:t>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031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27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/>
            </a:gs>
            <a:gs pos="43000">
              <a:srgbClr val="D4DEFF"/>
            </a:gs>
            <a:gs pos="65000">
              <a:srgbClr val="D4DEFF"/>
            </a:gs>
            <a:gs pos="82000">
              <a:schemeClr val="tx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subject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I study</a:t>
            </a:r>
            <a:r>
              <a:rPr lang="en-US" dirty="0" smtClean="0"/>
              <a:t> </a:t>
            </a:r>
            <a:r>
              <a:rPr lang="en-US" dirty="0" smtClean="0"/>
              <a:t>English</a:t>
            </a:r>
            <a:r>
              <a:rPr lang="en-US" dirty="0"/>
              <a:t>, R</a:t>
            </a:r>
            <a:r>
              <a:rPr lang="en-US" dirty="0" smtClean="0"/>
              <a:t>ussian </a:t>
            </a:r>
            <a:r>
              <a:rPr lang="en-US" dirty="0"/>
              <a:t>language, </a:t>
            </a:r>
            <a:r>
              <a:rPr lang="en-US" dirty="0" smtClean="0"/>
              <a:t>Literature</a:t>
            </a:r>
            <a:r>
              <a:rPr lang="en-US" dirty="0"/>
              <a:t>, </a:t>
            </a:r>
            <a:r>
              <a:rPr lang="en-US" dirty="0" smtClean="0"/>
              <a:t>Art</a:t>
            </a:r>
            <a:r>
              <a:rPr lang="en-US" dirty="0"/>
              <a:t>, </a:t>
            </a:r>
            <a:r>
              <a:rPr lang="en-US" dirty="0" smtClean="0"/>
              <a:t>Geography</a:t>
            </a:r>
            <a:r>
              <a:rPr lang="en-US" dirty="0"/>
              <a:t>, </a:t>
            </a:r>
            <a:r>
              <a:rPr lang="en-US" dirty="0" smtClean="0"/>
              <a:t>Geometry</a:t>
            </a:r>
            <a:r>
              <a:rPr lang="en-US" dirty="0"/>
              <a:t>, </a:t>
            </a:r>
            <a:r>
              <a:rPr lang="en-US" dirty="0" smtClean="0"/>
              <a:t>Algebra</a:t>
            </a:r>
            <a:r>
              <a:rPr lang="en-US" dirty="0"/>
              <a:t>, </a:t>
            </a:r>
            <a:r>
              <a:rPr lang="en-US" dirty="0" smtClean="0"/>
              <a:t>Physics</a:t>
            </a:r>
            <a:r>
              <a:rPr lang="en-US" dirty="0"/>
              <a:t>, PE, </a:t>
            </a:r>
            <a:r>
              <a:rPr lang="en-US" dirty="0" smtClean="0"/>
              <a:t>History</a:t>
            </a:r>
            <a:r>
              <a:rPr lang="en-US" dirty="0"/>
              <a:t>, </a:t>
            </a:r>
            <a:r>
              <a:rPr lang="en-US" dirty="0" smtClean="0"/>
              <a:t>Biology,</a:t>
            </a:r>
            <a:r>
              <a:rPr lang="en-US" dirty="0"/>
              <a:t> </a:t>
            </a:r>
            <a:r>
              <a:rPr lang="en-US" dirty="0" smtClean="0"/>
              <a:t>Technology, Informatics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59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accent6">
                <a:lumMod val="50000"/>
              </a:schemeClr>
            </a:gs>
            <a:gs pos="43000">
              <a:srgbClr val="FFC000"/>
            </a:gs>
            <a:gs pos="65000">
              <a:srgbClr val="FFFF00"/>
            </a:gs>
            <a:gs pos="82000">
              <a:schemeClr val="accent6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</a:t>
            </a:r>
            <a:r>
              <a:rPr lang="en-US" dirty="0" smtClean="0"/>
              <a:t>your </a:t>
            </a:r>
            <a:r>
              <a:rPr lang="en-US" dirty="0" err="1" smtClean="0"/>
              <a:t>favourite</a:t>
            </a:r>
            <a:r>
              <a:rPr lang="en-US" dirty="0" smtClean="0"/>
              <a:t> </a:t>
            </a:r>
            <a:r>
              <a:rPr lang="en-US" dirty="0"/>
              <a:t>subject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My favourite </a:t>
            </a:r>
            <a:r>
              <a:rPr lang="en-US" dirty="0" smtClean="0"/>
              <a:t>subject </a:t>
            </a:r>
            <a:r>
              <a:rPr lang="en-US" dirty="0"/>
              <a:t>is </a:t>
            </a:r>
            <a:r>
              <a:rPr lang="en-US" dirty="0" smtClean="0"/>
              <a:t>Algebra because </a:t>
            </a:r>
            <a:r>
              <a:rPr lang="en-US" dirty="0"/>
              <a:t>I </a:t>
            </a:r>
            <a:r>
              <a:rPr lang="en-US" dirty="0" smtClean="0"/>
              <a:t>get </a:t>
            </a:r>
            <a:r>
              <a:rPr lang="en-US" dirty="0" smtClean="0"/>
              <a:t>A's </a:t>
            </a:r>
            <a:r>
              <a:rPr lang="en-US" dirty="0" smtClean="0"/>
              <a:t>a</a:t>
            </a:r>
            <a:r>
              <a:rPr lang="en-US" dirty="0" smtClean="0"/>
              <a:t>nd </a:t>
            </a:r>
            <a:r>
              <a:rPr lang="en-US" dirty="0" smtClean="0"/>
              <a:t>B's in it.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02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chool impressions.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 school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was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built in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2006.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here are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two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athletics common-rooms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two computer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rooms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There are many skillful teachers in my school.</a:t>
            </a:r>
          </a:p>
          <a:p>
            <a:pPr marL="0" indent="0"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 love my school very much.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593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118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School № 4</vt:lpstr>
      <vt:lpstr>My favourite school.</vt:lpstr>
      <vt:lpstr>Do you love going to school?</vt:lpstr>
      <vt:lpstr>What’s your subject?</vt:lpstr>
      <vt:lpstr>What’s your favourite subject?</vt:lpstr>
      <vt:lpstr>School impressions.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№ 4</dc:title>
  <cp:lastModifiedBy>Admin</cp:lastModifiedBy>
  <cp:revision>7</cp:revision>
  <dcterms:modified xsi:type="dcterms:W3CDTF">2012-08-04T10:51:45Z</dcterms:modified>
</cp:coreProperties>
</file>