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3"/>
  </p:notesMasterIdLst>
  <p:sldIdLst>
    <p:sldId id="272" r:id="rId2"/>
    <p:sldId id="265" r:id="rId3"/>
    <p:sldId id="271" r:id="rId4"/>
    <p:sldId id="264" r:id="rId5"/>
    <p:sldId id="267" r:id="rId6"/>
    <p:sldId id="257" r:id="rId7"/>
    <p:sldId id="273" r:id="rId8"/>
    <p:sldId id="274" r:id="rId9"/>
    <p:sldId id="275" r:id="rId10"/>
    <p:sldId id="276" r:id="rId11"/>
    <p:sldId id="279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790D55"/>
    <a:srgbClr val="8B0F62"/>
    <a:srgbClr val="631F5B"/>
    <a:srgbClr val="BB3BAC"/>
    <a:srgbClr val="892B7E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3" autoAdjust="0"/>
    <p:restoredTop sz="94660"/>
  </p:normalViewPr>
  <p:slideViewPr>
    <p:cSldViewPr>
      <p:cViewPr varScale="1">
        <p:scale>
          <a:sx n="69" d="100"/>
          <a:sy n="6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493ADDD-C2E1-454D-9D99-7C5A1902C9A1}" type="datetimeFigureOut">
              <a:rPr lang="ru-RU"/>
              <a:pPr>
                <a:defRPr/>
              </a:pPr>
              <a:t>28.11.2013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EC8273-06B2-4BBB-B647-01B142652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E98D94-8642-4838-84FF-D1AC1E62E536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58AC33-AEB1-4087-B1DD-5C1EE8FD49F1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>
          <a:xfrm flipH="1">
            <a:off x="215153" y="381001"/>
            <a:ext cx="2639924" cy="5029200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29730 w 2928136"/>
              <a:gd name="connsiteY1" fmla="*/ 1463460 h 5548763"/>
              <a:gd name="connsiteX2" fmla="*/ 958067 w 2928136"/>
              <a:gd name="connsiteY2" fmla="*/ 1554822 h 5548763"/>
              <a:gd name="connsiteX3" fmla="*/ 2928136 w 2928136"/>
              <a:gd name="connsiteY3" fmla="*/ 107023 h 5548763"/>
              <a:gd name="connsiteX4" fmla="*/ 228600 w 2928136"/>
              <a:gd name="connsiteY4" fmla="*/ 2501761 h 5548763"/>
              <a:gd name="connsiteX5" fmla="*/ 2470934 w 2928136"/>
              <a:gd name="connsiteY5" fmla="*/ 1696096 h 5548763"/>
              <a:gd name="connsiteX6" fmla="*/ 0 w 2928136"/>
              <a:gd name="connsiteY6" fmla="*/ 1053958 h 5548763"/>
              <a:gd name="connsiteX7" fmla="*/ 0 w 2928136"/>
              <a:gd name="connsiteY7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102755 w 3030891"/>
              <a:gd name="connsiteY0" fmla="*/ 1053955 h 5548763"/>
              <a:gd name="connsiteX1" fmla="*/ 722768 w 3030891"/>
              <a:gd name="connsiteY1" fmla="*/ 1301228 h 5548763"/>
              <a:gd name="connsiteX2" fmla="*/ 1032485 w 3030891"/>
              <a:gd name="connsiteY2" fmla="*/ 1463460 h 5548763"/>
              <a:gd name="connsiteX3" fmla="*/ 1060822 w 3030891"/>
              <a:gd name="connsiteY3" fmla="*/ 1554822 h 5548763"/>
              <a:gd name="connsiteX4" fmla="*/ 3030891 w 3030891"/>
              <a:gd name="connsiteY4" fmla="*/ 107023 h 5548763"/>
              <a:gd name="connsiteX5" fmla="*/ 331355 w 3030891"/>
              <a:gd name="connsiteY5" fmla="*/ 2501761 h 5548763"/>
              <a:gd name="connsiteX6" fmla="*/ 2573689 w 3030891"/>
              <a:gd name="connsiteY6" fmla="*/ 1696096 h 5548763"/>
              <a:gd name="connsiteX7" fmla="*/ 102755 w 3030891"/>
              <a:gd name="connsiteY7" fmla="*/ 1053958 h 5548763"/>
              <a:gd name="connsiteX8" fmla="*/ 102755 w 3030891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57466 w 2928136"/>
              <a:gd name="connsiteY2" fmla="*/ 54258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296942 w 3225078"/>
              <a:gd name="connsiteY0" fmla="*/ 1053955 h 5578260"/>
              <a:gd name="connsiteX1" fmla="*/ 916955 w 3225078"/>
              <a:gd name="connsiteY1" fmla="*/ 1301228 h 5578260"/>
              <a:gd name="connsiteX2" fmla="*/ 986944 w 3225078"/>
              <a:gd name="connsiteY2" fmla="*/ 4740060 h 5578260"/>
              <a:gd name="connsiteX3" fmla="*/ 1255009 w 3225078"/>
              <a:gd name="connsiteY3" fmla="*/ 1554822 h 5578260"/>
              <a:gd name="connsiteX4" fmla="*/ 3225078 w 3225078"/>
              <a:gd name="connsiteY4" fmla="*/ 107023 h 5578260"/>
              <a:gd name="connsiteX5" fmla="*/ 525542 w 3225078"/>
              <a:gd name="connsiteY5" fmla="*/ 2501761 h 5578260"/>
              <a:gd name="connsiteX6" fmla="*/ 2767876 w 3225078"/>
              <a:gd name="connsiteY6" fmla="*/ 1696096 h 5578260"/>
              <a:gd name="connsiteX7" fmla="*/ 296942 w 3225078"/>
              <a:gd name="connsiteY7" fmla="*/ 1053958 h 5578260"/>
              <a:gd name="connsiteX8" fmla="*/ 296942 w 3225078"/>
              <a:gd name="connsiteY8" fmla="*/ 1053955 h 5578260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8136" h="5578260">
                <a:moveTo>
                  <a:pt x="0" y="1053955"/>
                </a:moveTo>
                <a:cubicBezTo>
                  <a:pt x="849961" y="667873"/>
                  <a:pt x="530324" y="4656582"/>
                  <a:pt x="690002" y="4740060"/>
                </a:cubicBezTo>
                <a:cubicBezTo>
                  <a:pt x="746344" y="4782326"/>
                  <a:pt x="625000" y="1780895"/>
                  <a:pt x="958067" y="1554822"/>
                </a:cubicBezTo>
                <a:cubicBezTo>
                  <a:pt x="1204042" y="2617693"/>
                  <a:pt x="2516314" y="0"/>
                  <a:pt x="2928136" y="107023"/>
                </a:cubicBezTo>
                <a:cubicBezTo>
                  <a:pt x="1435513" y="2045643"/>
                  <a:pt x="468189" y="5267469"/>
                  <a:pt x="228600" y="2501761"/>
                </a:cubicBezTo>
                <a:cubicBezTo>
                  <a:pt x="360324" y="5578260"/>
                  <a:pt x="2153781" y="2236695"/>
                  <a:pt x="2470934" y="1696096"/>
                </a:cubicBezTo>
                <a:cubicBezTo>
                  <a:pt x="429222" y="2772608"/>
                  <a:pt x="411822" y="1160981"/>
                  <a:pt x="0" y="1053958"/>
                </a:cubicBezTo>
                <a:lnTo>
                  <a:pt x="0" y="1053955"/>
                </a:ln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63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126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6942138" y="5105400"/>
            <a:ext cx="2238375" cy="2005013"/>
            <a:chOff x="2810256" y="4943398"/>
            <a:chExt cx="2238442" cy="2005669"/>
          </a:xfrm>
        </p:grpSpPr>
        <p:sp>
          <p:nvSpPr>
            <p:cNvPr id="6" name="Freeform 9"/>
            <p:cNvSpPr>
              <a:spLocks noChangeAspect="1"/>
            </p:cNvSpPr>
            <p:nvPr/>
          </p:nvSpPr>
          <p:spPr>
            <a:xfrm rot="6563566" flipH="1" flipV="1">
              <a:off x="2928137" y="544273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7"/>
            <p:cNvSpPr>
              <a:spLocks noChangeAspect="1"/>
            </p:cNvSpPr>
            <p:nvPr/>
          </p:nvSpPr>
          <p:spPr>
            <a:xfrm rot="6563566" flipH="1" flipV="1">
              <a:off x="3359071" y="482551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8"/>
            <p:cNvSpPr>
              <a:spLocks noChangeAspect="1"/>
            </p:cNvSpPr>
            <p:nvPr/>
          </p:nvSpPr>
          <p:spPr>
            <a:xfrm rot="6563566" flipH="1" flipV="1">
              <a:off x="3613937" y="5236996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12"/>
            <p:cNvSpPr>
              <a:spLocks noChangeAspect="1"/>
            </p:cNvSpPr>
            <p:nvPr/>
          </p:nvSpPr>
          <p:spPr>
            <a:xfrm rot="6563566" flipH="1" flipV="1">
              <a:off x="3209136" y="5914804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15"/>
            <p:cNvSpPr>
              <a:spLocks noChangeAspect="1"/>
            </p:cNvSpPr>
            <p:nvPr/>
          </p:nvSpPr>
          <p:spPr>
            <a:xfrm rot="6563566" flipH="1" flipV="1">
              <a:off x="4014435" y="56584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1600200"/>
            <a:ext cx="5238750" cy="1600200"/>
          </a:xfrm>
        </p:spPr>
        <p:txBody>
          <a:bodyPr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502" y="3276600"/>
            <a:ext cx="4433047" cy="685800"/>
          </a:xfrm>
        </p:spPr>
        <p:txBody>
          <a:bodyPr/>
          <a:lstStyle>
            <a:lvl1pPr marL="0" indent="0" algn="l">
              <a:buNone/>
              <a:defRPr sz="18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9388"/>
            <a:ext cx="2133600" cy="255587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49A2E25-0600-41A4-B220-4FA57F483765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275"/>
            <a:ext cx="2895600" cy="255588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0B18-C310-4F7E-A369-25D0C6D91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8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90A0E-EC1B-41FB-A553-F7C0B04DFACC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FF43B-5FA3-4EDF-B2C0-FC7E9A123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1411288" cy="5461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9138" y="665163"/>
            <a:ext cx="4487862" cy="5461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8D080-D66E-43AB-B4BE-06A3BD178194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9888-6128-47DB-BC27-832461F1C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B8AE-93B0-4D6F-B964-076A2E4F03F7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916DF-521C-4FE5-BBAC-CDFFBAE7B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 rot="5400000" flipH="1" flipV="1">
            <a:off x="5782442" y="1304158"/>
            <a:ext cx="4208515" cy="3124199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1275236 w 4203372"/>
              <a:gd name="connsiteY0" fmla="*/ 1810262 h 6305070"/>
              <a:gd name="connsiteX1" fmla="*/ 2233303 w 4203372"/>
              <a:gd name="connsiteY1" fmla="*/ 2311129 h 6305070"/>
              <a:gd name="connsiteX2" fmla="*/ 4203372 w 4203372"/>
              <a:gd name="connsiteY2" fmla="*/ 863330 h 6305070"/>
              <a:gd name="connsiteX3" fmla="*/ 1503836 w 4203372"/>
              <a:gd name="connsiteY3" fmla="*/ 3258068 h 6305070"/>
              <a:gd name="connsiteX4" fmla="*/ 3746170 w 4203372"/>
              <a:gd name="connsiteY4" fmla="*/ 2452403 h 6305070"/>
              <a:gd name="connsiteX5" fmla="*/ 1275236 w 4203372"/>
              <a:gd name="connsiteY5" fmla="*/ 1810265 h 6305070"/>
              <a:gd name="connsiteX6" fmla="*/ 1275236 w 4203372"/>
              <a:gd name="connsiteY6" fmla="*/ 1810262 h 6305070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844930 w 3773066"/>
              <a:gd name="connsiteY0" fmla="*/ 2505027 h 6999835"/>
              <a:gd name="connsiteX1" fmla="*/ 1802997 w 3773066"/>
              <a:gd name="connsiteY1" fmla="*/ 3005894 h 6999835"/>
              <a:gd name="connsiteX2" fmla="*/ 3773066 w 3773066"/>
              <a:gd name="connsiteY2" fmla="*/ 1558095 h 6999835"/>
              <a:gd name="connsiteX3" fmla="*/ 1073530 w 3773066"/>
              <a:gd name="connsiteY3" fmla="*/ 3952833 h 6999835"/>
              <a:gd name="connsiteX4" fmla="*/ 3315864 w 3773066"/>
              <a:gd name="connsiteY4" fmla="*/ 3147168 h 6999835"/>
              <a:gd name="connsiteX5" fmla="*/ 844930 w 3773066"/>
              <a:gd name="connsiteY5" fmla="*/ 2505030 h 6999835"/>
              <a:gd name="connsiteX6" fmla="*/ 844930 w 3773066"/>
              <a:gd name="connsiteY6" fmla="*/ 2505027 h 6999835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869139 w 4797275"/>
              <a:gd name="connsiteY0" fmla="*/ 2392968 h 6887776"/>
              <a:gd name="connsiteX1" fmla="*/ 2827206 w 4797275"/>
              <a:gd name="connsiteY1" fmla="*/ 2893835 h 6887776"/>
              <a:gd name="connsiteX2" fmla="*/ 4797275 w 4797275"/>
              <a:gd name="connsiteY2" fmla="*/ 1446036 h 6887776"/>
              <a:gd name="connsiteX3" fmla="*/ 2097739 w 4797275"/>
              <a:gd name="connsiteY3" fmla="*/ 3840774 h 6887776"/>
              <a:gd name="connsiteX4" fmla="*/ 4340073 w 4797275"/>
              <a:gd name="connsiteY4" fmla="*/ 3035109 h 6887776"/>
              <a:gd name="connsiteX5" fmla="*/ 1869139 w 4797275"/>
              <a:gd name="connsiteY5" fmla="*/ 2392971 h 6887776"/>
              <a:gd name="connsiteX6" fmla="*/ 1869139 w 4797275"/>
              <a:gd name="connsiteY6" fmla="*/ 2392968 h 6887776"/>
              <a:gd name="connsiteX0" fmla="*/ 1869139 w 4797275"/>
              <a:gd name="connsiteY0" fmla="*/ 2433309 h 6928117"/>
              <a:gd name="connsiteX1" fmla="*/ 2827206 w 4797275"/>
              <a:gd name="connsiteY1" fmla="*/ 2934176 h 6928117"/>
              <a:gd name="connsiteX2" fmla="*/ 4797275 w 4797275"/>
              <a:gd name="connsiteY2" fmla="*/ 1486377 h 6928117"/>
              <a:gd name="connsiteX3" fmla="*/ 2097739 w 4797275"/>
              <a:gd name="connsiteY3" fmla="*/ 3881115 h 6928117"/>
              <a:gd name="connsiteX4" fmla="*/ 4340073 w 4797275"/>
              <a:gd name="connsiteY4" fmla="*/ 3075450 h 6928117"/>
              <a:gd name="connsiteX5" fmla="*/ 1869139 w 4797275"/>
              <a:gd name="connsiteY5" fmla="*/ 2433312 h 6928117"/>
              <a:gd name="connsiteX6" fmla="*/ 1869139 w 4797275"/>
              <a:gd name="connsiteY6" fmla="*/ 2433309 h 6928117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3269869 w 4797275"/>
              <a:gd name="connsiteY5" fmla="*/ 2756647 h 7026729"/>
              <a:gd name="connsiteX6" fmla="*/ 1869139 w 4797275"/>
              <a:gd name="connsiteY6" fmla="*/ 2531924 h 7026729"/>
              <a:gd name="connsiteX7" fmla="*/ 1869139 w 4797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6324598"/>
              <a:gd name="connsiteY0" fmla="*/ 2531921 h 7331529"/>
              <a:gd name="connsiteX1" fmla="*/ 2827206 w 6324598"/>
              <a:gd name="connsiteY1" fmla="*/ 3032788 h 7331529"/>
              <a:gd name="connsiteX2" fmla="*/ 5940275 w 6324598"/>
              <a:gd name="connsiteY2" fmla="*/ 2423189 h 7331529"/>
              <a:gd name="connsiteX3" fmla="*/ 5831539 w 6324598"/>
              <a:gd name="connsiteY3" fmla="*/ 4284527 h 7331529"/>
              <a:gd name="connsiteX4" fmla="*/ 4568673 w 6324598"/>
              <a:gd name="connsiteY4" fmla="*/ 3174062 h 7331529"/>
              <a:gd name="connsiteX5" fmla="*/ 3269869 w 6324598"/>
              <a:gd name="connsiteY5" fmla="*/ 2756647 h 7331529"/>
              <a:gd name="connsiteX6" fmla="*/ 1869139 w 6324598"/>
              <a:gd name="connsiteY6" fmla="*/ 2531924 h 7331529"/>
              <a:gd name="connsiteX7" fmla="*/ 1869139 w 63245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1869139 w 6934198"/>
              <a:gd name="connsiteY5" fmla="*/ 2531924 h 7331529"/>
              <a:gd name="connsiteX6" fmla="*/ 1869139 w 6934198"/>
              <a:gd name="connsiteY6" fmla="*/ 2531921 h 7331529"/>
              <a:gd name="connsiteX0" fmla="*/ 1869139 w 6911785"/>
              <a:gd name="connsiteY0" fmla="*/ 2531921 h 7336788"/>
              <a:gd name="connsiteX1" fmla="*/ 2827206 w 6911785"/>
              <a:gd name="connsiteY1" fmla="*/ 3032788 h 7336788"/>
              <a:gd name="connsiteX2" fmla="*/ 5940275 w 6911785"/>
              <a:gd name="connsiteY2" fmla="*/ 2423189 h 7336788"/>
              <a:gd name="connsiteX3" fmla="*/ 6441139 w 6911785"/>
              <a:gd name="connsiteY3" fmla="*/ 4284527 h 7336788"/>
              <a:gd name="connsiteX4" fmla="*/ 4568673 w 6911785"/>
              <a:gd name="connsiteY4" fmla="*/ 3174062 h 7336788"/>
              <a:gd name="connsiteX5" fmla="*/ 1869139 w 6911785"/>
              <a:gd name="connsiteY5" fmla="*/ 2531924 h 7336788"/>
              <a:gd name="connsiteX6" fmla="*/ 1869139 w 6911785"/>
              <a:gd name="connsiteY6" fmla="*/ 2531921 h 7336788"/>
              <a:gd name="connsiteX0" fmla="*/ 1869139 w 7024741"/>
              <a:gd name="connsiteY0" fmla="*/ 2531921 h 7336788"/>
              <a:gd name="connsiteX1" fmla="*/ 2827206 w 7024741"/>
              <a:gd name="connsiteY1" fmla="*/ 3032788 h 7336788"/>
              <a:gd name="connsiteX2" fmla="*/ 5940275 w 7024741"/>
              <a:gd name="connsiteY2" fmla="*/ 2423189 h 7336788"/>
              <a:gd name="connsiteX3" fmla="*/ 6441139 w 7024741"/>
              <a:gd name="connsiteY3" fmla="*/ 4284527 h 7336788"/>
              <a:gd name="connsiteX4" fmla="*/ 4568673 w 7024741"/>
              <a:gd name="connsiteY4" fmla="*/ 3174062 h 7336788"/>
              <a:gd name="connsiteX5" fmla="*/ 1869139 w 7024741"/>
              <a:gd name="connsiteY5" fmla="*/ 2531924 h 7336788"/>
              <a:gd name="connsiteX6" fmla="*/ 1869139 w 7024741"/>
              <a:gd name="connsiteY6" fmla="*/ 2531921 h 7336788"/>
              <a:gd name="connsiteX0" fmla="*/ 2685372 w 6756508"/>
              <a:gd name="connsiteY0" fmla="*/ 2531921 h 5551239"/>
              <a:gd name="connsiteX1" fmla="*/ 3643439 w 6756508"/>
              <a:gd name="connsiteY1" fmla="*/ 3032788 h 5551239"/>
              <a:gd name="connsiteX2" fmla="*/ 6756508 w 6756508"/>
              <a:gd name="connsiteY2" fmla="*/ 2423189 h 5551239"/>
              <a:gd name="connsiteX3" fmla="*/ 0 w 6756508"/>
              <a:gd name="connsiteY3" fmla="*/ 2498978 h 5551239"/>
              <a:gd name="connsiteX4" fmla="*/ 5384906 w 6756508"/>
              <a:gd name="connsiteY4" fmla="*/ 3174062 h 5551239"/>
              <a:gd name="connsiteX5" fmla="*/ 2685372 w 6756508"/>
              <a:gd name="connsiteY5" fmla="*/ 2531924 h 5551239"/>
              <a:gd name="connsiteX6" fmla="*/ 2685372 w 6756508"/>
              <a:gd name="connsiteY6" fmla="*/ 2531921 h 5551239"/>
              <a:gd name="connsiteX0" fmla="*/ 2685372 w 6756508"/>
              <a:gd name="connsiteY0" fmla="*/ 2531921 h 5663722"/>
              <a:gd name="connsiteX1" fmla="*/ 3643439 w 6756508"/>
              <a:gd name="connsiteY1" fmla="*/ 3032788 h 5663722"/>
              <a:gd name="connsiteX2" fmla="*/ 6756508 w 6756508"/>
              <a:gd name="connsiteY2" fmla="*/ 2423189 h 5663722"/>
              <a:gd name="connsiteX3" fmla="*/ 0 w 6756508"/>
              <a:gd name="connsiteY3" fmla="*/ 2498978 h 5663722"/>
              <a:gd name="connsiteX4" fmla="*/ 5384906 w 6756508"/>
              <a:gd name="connsiteY4" fmla="*/ 3174062 h 5663722"/>
              <a:gd name="connsiteX5" fmla="*/ 2685372 w 6756508"/>
              <a:gd name="connsiteY5" fmla="*/ 2531924 h 5663722"/>
              <a:gd name="connsiteX6" fmla="*/ 2685372 w 6756508"/>
              <a:gd name="connsiteY6" fmla="*/ 2531921 h 5663722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6508" h="4203685">
                <a:moveTo>
                  <a:pt x="2685372" y="1071887"/>
                </a:moveTo>
                <a:cubicBezTo>
                  <a:pt x="3004728" y="1238842"/>
                  <a:pt x="3929746" y="843385"/>
                  <a:pt x="3643439" y="1572751"/>
                </a:cubicBezTo>
                <a:cubicBezTo>
                  <a:pt x="5291114" y="2384738"/>
                  <a:pt x="5802321" y="0"/>
                  <a:pt x="6756508" y="963152"/>
                </a:cubicBezTo>
                <a:cubicBezTo>
                  <a:pt x="5263885" y="2901772"/>
                  <a:pt x="583602" y="3607661"/>
                  <a:pt x="0" y="1038941"/>
                </a:cubicBezTo>
                <a:cubicBezTo>
                  <a:pt x="438400" y="4203685"/>
                  <a:pt x="5067753" y="2254624"/>
                  <a:pt x="5384906" y="1714025"/>
                </a:cubicBezTo>
                <a:cubicBezTo>
                  <a:pt x="4622906" y="1421925"/>
                  <a:pt x="3135294" y="1178910"/>
                  <a:pt x="2685372" y="1071887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120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60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38413"/>
            <a:ext cx="6665913" cy="1362075"/>
          </a:xfrm>
        </p:spPr>
        <p:txBody>
          <a:bodyPr anchor="b" anchorCtr="0"/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9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799" y="3910013"/>
            <a:ext cx="4532313" cy="814387"/>
          </a:xfrm>
        </p:spPr>
        <p:txBody>
          <a:bodyPr/>
          <a:lstStyle>
            <a:lvl1pPr marL="0" indent="0" algn="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 sz="1800" kern="12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6213"/>
            <a:ext cx="2133600" cy="255587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50194F1B-287F-4B32-97F6-50D0A719DCE4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1100"/>
            <a:ext cx="2895600" cy="2555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620ED-1D93-49FC-83C5-A32468715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8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7360" y="1755648"/>
            <a:ext cx="3063240" cy="439432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638" y="1755648"/>
            <a:ext cx="3063240" cy="439432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31D6-5846-4D6A-A2CE-9AE4DFBCD1B9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97C2B-397B-471C-8538-2E83ED19F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/>
        </p:nvSpPr>
        <p:spPr>
          <a:xfrm>
            <a:off x="1737360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Freeform 10"/>
          <p:cNvSpPr/>
          <p:nvPr/>
        </p:nvSpPr>
        <p:spPr>
          <a:xfrm>
            <a:off x="4959638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0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3938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 kern="12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7360" y="2590799"/>
            <a:ext cx="3063240" cy="35353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9638" y="2590799"/>
            <a:ext cx="3063240" cy="35353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9D93D-ACA7-404A-A1F5-E87FCC2C82F2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98CF-DB12-4EB3-B070-5586595A3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339013" y="5311775"/>
            <a:ext cx="1838325" cy="1533525"/>
            <a:chOff x="7339001" y="5311513"/>
            <a:chExt cx="1837944" cy="1533602"/>
          </a:xfrm>
        </p:grpSpPr>
        <p:sp>
          <p:nvSpPr>
            <p:cNvPr id="4" name="Freeform 6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5" name="Freeform 7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8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E7D91-904F-469B-ACB2-89740BD70A98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2B34F-B16B-496A-BABC-751098BD8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339013" y="5311775"/>
            <a:ext cx="1838325" cy="1533525"/>
            <a:chOff x="7339001" y="5311513"/>
            <a:chExt cx="1837944" cy="1533602"/>
          </a:xfrm>
        </p:grpSpPr>
        <p:sp>
          <p:nvSpPr>
            <p:cNvPr id="3" name="Freeform 4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4" name="Freeform 5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5" name="Freeform 6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B336D-7EA6-4A3E-B2A5-7522B871BDBA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9B0F5-9039-4BAC-B760-A941FC740E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649941"/>
            <a:ext cx="3886200" cy="5486400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5353" y="2516841"/>
            <a:ext cx="2514600" cy="2743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353" y="1526241"/>
            <a:ext cx="2514600" cy="91440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61470-3D8C-40BE-AF68-581545AB479E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EDC78-37F0-41C2-8994-EFBCC139F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4666129" y="523718"/>
            <a:ext cx="4114800" cy="572826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56" y="1527048"/>
            <a:ext cx="2514600" cy="91440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7760" y="786384"/>
            <a:ext cx="3611880" cy="5212080"/>
          </a:xfrm>
          <a:effectLst>
            <a:softEdge rad="31750"/>
          </a:effectLst>
        </p:spPr>
        <p:txBody>
          <a:bodyPr/>
          <a:lstStyle>
            <a:lvl1pPr marL="0" indent="0">
              <a:buNone/>
              <a:defRPr sz="22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656" y="2514600"/>
            <a:ext cx="2514600" cy="2743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45A50-1E13-44E8-AF96-E6DC95632DF2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BD0B-DB0E-4E82-BA63-7C0B8599D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>
                <a:alpha val="0"/>
              </a:srgbClr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6804025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52600"/>
            <a:ext cx="6042025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9625" y="6499225"/>
            <a:ext cx="2133600" cy="255588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2CB5E6BB-3CEE-499C-955A-7E4CC4464842}" type="datetimeFigureOut">
              <a:rPr lang="en-US"/>
              <a:pPr>
                <a:defRPr/>
              </a:pPr>
              <a:t>11/28/2013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499225"/>
            <a:ext cx="2895600" cy="255588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7988" y="6208713"/>
            <a:ext cx="1049337" cy="685800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C443AB89-FEA3-454F-A6BA-2A54BEC69E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990600" y="76200"/>
            <a:ext cx="3340100" cy="6629400"/>
          </a:xfrm>
          <a:custGeom>
            <a:avLst/>
            <a:gdLst>
              <a:gd name="connsiteX0" fmla="*/ 0 w 2057400"/>
              <a:gd name="connsiteY0" fmla="*/ 3238500 h 6477000"/>
              <a:gd name="connsiteX1" fmla="*/ 48274 w 2057400"/>
              <a:gd name="connsiteY1" fmla="*/ 2258072 h 6477000"/>
              <a:gd name="connsiteX2" fmla="*/ 1028706 w 2057400"/>
              <a:gd name="connsiteY2" fmla="*/ 1 h 6477000"/>
              <a:gd name="connsiteX3" fmla="*/ 2009129 w 2057400"/>
              <a:gd name="connsiteY3" fmla="*/ 2258077 h 6477000"/>
              <a:gd name="connsiteX4" fmla="*/ 2057403 w 2057400"/>
              <a:gd name="connsiteY4" fmla="*/ 3238502 h 6477000"/>
              <a:gd name="connsiteX5" fmla="*/ 2009129 w 2057400"/>
              <a:gd name="connsiteY5" fmla="*/ 4218929 h 6477000"/>
              <a:gd name="connsiteX6" fmla="*/ 1028701 w 2057400"/>
              <a:gd name="connsiteY6" fmla="*/ 6477002 h 6477000"/>
              <a:gd name="connsiteX7" fmla="*/ 48277 w 2057400"/>
              <a:gd name="connsiteY7" fmla="*/ 4218927 h 6477000"/>
              <a:gd name="connsiteX8" fmla="*/ 3 w 2057400"/>
              <a:gd name="connsiteY8" fmla="*/ 3238501 h 6477000"/>
              <a:gd name="connsiteX9" fmla="*/ 0 w 2057400"/>
              <a:gd name="connsiteY9" fmla="*/ 3238500 h 6477000"/>
              <a:gd name="connsiteX0" fmla="*/ 0 w 2057403"/>
              <a:gd name="connsiteY0" fmla="*/ 3238507 h 6477012"/>
              <a:gd name="connsiteX1" fmla="*/ 48274 w 2057403"/>
              <a:gd name="connsiteY1" fmla="*/ 22580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593235 w 2650638"/>
              <a:gd name="connsiteY0" fmla="*/ 3238507 h 6477012"/>
              <a:gd name="connsiteX1" fmla="*/ 1479709 w 2650638"/>
              <a:gd name="connsiteY1" fmla="*/ 2562879 h 6477012"/>
              <a:gd name="connsiteX2" fmla="*/ 1621941 w 2650638"/>
              <a:gd name="connsiteY2" fmla="*/ 8 h 6477012"/>
              <a:gd name="connsiteX3" fmla="*/ 2602364 w 2650638"/>
              <a:gd name="connsiteY3" fmla="*/ 2258084 h 6477012"/>
              <a:gd name="connsiteX4" fmla="*/ 2650638 w 2650638"/>
              <a:gd name="connsiteY4" fmla="*/ 3238509 h 6477012"/>
              <a:gd name="connsiteX5" fmla="*/ 2602364 w 2650638"/>
              <a:gd name="connsiteY5" fmla="*/ 4218936 h 6477012"/>
              <a:gd name="connsiteX6" fmla="*/ 1621936 w 2650638"/>
              <a:gd name="connsiteY6" fmla="*/ 6477009 h 6477012"/>
              <a:gd name="connsiteX7" fmla="*/ 641512 w 2650638"/>
              <a:gd name="connsiteY7" fmla="*/ 4218934 h 6477012"/>
              <a:gd name="connsiteX8" fmla="*/ 593238 w 2650638"/>
              <a:gd name="connsiteY8" fmla="*/ 3238508 h 6477012"/>
              <a:gd name="connsiteX9" fmla="*/ 593235 w 2650638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1964838 w 3406086"/>
              <a:gd name="connsiteY4" fmla="*/ 26289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8 w 3406086"/>
              <a:gd name="connsiteY0" fmla="*/ 3238508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0" fmla="*/ 641512 w 3406086"/>
              <a:gd name="connsiteY0" fmla="*/ 42189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7780" h="6477009">
                <a:moveTo>
                  <a:pt x="1860712" y="2923534"/>
                </a:moveTo>
                <a:cubicBezTo>
                  <a:pt x="1944660" y="1493706"/>
                  <a:pt x="1492916" y="2558773"/>
                  <a:pt x="1479709" y="2562879"/>
                </a:cubicBezTo>
                <a:cubicBezTo>
                  <a:pt x="3317780" y="1849120"/>
                  <a:pt x="1173778" y="0"/>
                  <a:pt x="1621941" y="8"/>
                </a:cubicBezTo>
                <a:cubicBezTo>
                  <a:pt x="0" y="1257313"/>
                  <a:pt x="2466688" y="913421"/>
                  <a:pt x="2602364" y="2258084"/>
                </a:cubicBezTo>
                <a:cubicBezTo>
                  <a:pt x="2812155" y="1330547"/>
                  <a:pt x="2128243" y="1925755"/>
                  <a:pt x="1964838" y="2628909"/>
                </a:cubicBezTo>
                <a:cubicBezTo>
                  <a:pt x="1801433" y="3332063"/>
                  <a:pt x="1842490" y="6212005"/>
                  <a:pt x="1621936" y="6477009"/>
                </a:cubicBezTo>
                <a:cubicBezTo>
                  <a:pt x="1173776" y="6477006"/>
                  <a:pt x="3025088" y="1778999"/>
                  <a:pt x="1860712" y="2923534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2" r:id="rId2"/>
    <p:sldLayoutId id="2147483988" r:id="rId3"/>
    <p:sldLayoutId id="2147483983" r:id="rId4"/>
    <p:sldLayoutId id="2147483989" r:id="rId5"/>
    <p:sldLayoutId id="2147483990" r:id="rId6"/>
    <p:sldLayoutId id="2147483991" r:id="rId7"/>
    <p:sldLayoutId id="2147483984" r:id="rId8"/>
    <p:sldLayoutId id="2147483992" r:id="rId9"/>
    <p:sldLayoutId id="2147483985" r:id="rId10"/>
    <p:sldLayoutId id="2147483986" r:id="rId11"/>
  </p:sldLayoutIdLst>
  <p:transition spd="slow" advClick="0" advTm="8000">
    <p:diamond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gradFill>
            <a:gsLst>
              <a:gs pos="0">
                <a:schemeClr val="tx1">
                  <a:alpha val="90000"/>
                </a:schemeClr>
              </a:gs>
              <a:gs pos="50000">
                <a:schemeClr val="tx1">
                  <a:lumMod val="75000"/>
                  <a:lumOff val="25000"/>
                  <a:alpha val="9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v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7850" indent="-228600" algn="l" rtl="0" eaLnBrk="0" fontAlgn="base" hangingPunct="0">
        <a:spcBef>
          <a:spcPts val="1200"/>
        </a:spcBef>
        <a:spcAft>
          <a:spcPct val="0"/>
        </a:spcAft>
        <a:buSzPct val="100000"/>
        <a:buFont typeface="Wingdings" pitchFamily="2" charset="2"/>
        <a:buChar char="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6450" indent="-228600" algn="l" rtl="0" eaLnBrk="0" fontAlgn="base" hangingPunct="0">
        <a:spcBef>
          <a:spcPts val="1200"/>
        </a:spcBef>
        <a:spcAft>
          <a:spcPct val="0"/>
        </a:spcAft>
        <a:buClr>
          <a:srgbClr val="A47C0C"/>
        </a:buClr>
        <a:buSzPct val="100000"/>
        <a:buFont typeface="Wingdings" pitchFamily="2" charset="2"/>
        <a:buChar char="w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5050" indent="-228600" algn="l" rtl="0" eaLnBrk="0" fontAlgn="base" hangingPunct="0">
        <a:spcBef>
          <a:spcPts val="1200"/>
        </a:spcBef>
        <a:spcAft>
          <a:spcPct val="0"/>
        </a:spcAft>
        <a:buClr>
          <a:schemeClr val="accent2"/>
        </a:buClr>
        <a:buFont typeface="Wingdings" pitchFamily="2" charset="2"/>
        <a:buChar char="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63650" indent="-228600" algn="l" rtl="0" eaLnBrk="0" fontAlgn="base" hangingPunct="0">
        <a:spcBef>
          <a:spcPts val="1200"/>
        </a:spcBef>
        <a:spcAft>
          <a:spcPct val="0"/>
        </a:spcAft>
        <a:buClr>
          <a:srgbClr val="255775"/>
        </a:buClr>
        <a:buSzPct val="100000"/>
        <a:buFont typeface="Wingdings" pitchFamily="2" charset="2"/>
        <a:buChar char="w"/>
        <a:defRPr sz="16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102;&#1083;&#1103;\&#1056;&#1072;&#1073;&#1086;&#1095;&#1080;&#1081;%20&#1089;&#1090;&#1086;&#1083;\igor_krutoy_-_kogda_ya_zakrivaiu_glaza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102;&#1083;&#1103;\&#1056;&#1072;&#1073;&#1086;&#1095;&#1080;&#1081;%20&#1089;&#1090;&#1086;&#1083;\&#1042;&#1080;&#1082;&#1072;\painting\lunnaya_sonata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войная волна 5"/>
          <p:cNvSpPr/>
          <p:nvPr/>
        </p:nvSpPr>
        <p:spPr>
          <a:xfrm>
            <a:off x="2857500" y="2714625"/>
            <a:ext cx="3714750" cy="1500188"/>
          </a:xfrm>
          <a:prstGeom prst="doubleWav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5" name="Заголовок 3"/>
          <p:cNvSpPr>
            <a:spLocks noGrp="1"/>
          </p:cNvSpPr>
          <p:nvPr>
            <p:ph type="ctrTitle"/>
          </p:nvPr>
        </p:nvSpPr>
        <p:spPr bwMode="auto">
          <a:xfrm>
            <a:off x="1000125" y="642938"/>
            <a:ext cx="7143750" cy="2928937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/>
            <a:r>
              <a:rPr lang="ru-RU" i="1" smtClean="0">
                <a:solidFill>
                  <a:srgbClr val="790D55"/>
                </a:solidFill>
              </a:rPr>
              <a:t>Презентация </a:t>
            </a:r>
            <a:br>
              <a:rPr lang="ru-RU" i="1" smtClean="0">
                <a:solidFill>
                  <a:srgbClr val="790D55"/>
                </a:solidFill>
              </a:rPr>
            </a:br>
            <a:r>
              <a:rPr lang="ru-RU" i="1" smtClean="0">
                <a:solidFill>
                  <a:srgbClr val="790D55"/>
                </a:solidFill>
              </a:rPr>
              <a:t>по английскому языку</a:t>
            </a:r>
            <a:br>
              <a:rPr lang="ru-RU" i="1" smtClean="0">
                <a:solidFill>
                  <a:srgbClr val="790D55"/>
                </a:solidFill>
              </a:rPr>
            </a:br>
            <a:r>
              <a:rPr lang="ru-RU" i="1" smtClean="0">
                <a:solidFill>
                  <a:srgbClr val="790D55"/>
                </a:solidFill>
              </a:rPr>
              <a:t> на тему </a:t>
            </a:r>
            <a:br>
              <a:rPr lang="ru-RU" i="1" smtClean="0">
                <a:solidFill>
                  <a:srgbClr val="790D55"/>
                </a:solidFill>
              </a:rPr>
            </a:br>
            <a:endParaRPr lang="ru-RU" i="1" smtClean="0">
              <a:solidFill>
                <a:srgbClr val="790D55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429124" y="4786322"/>
            <a:ext cx="4433047" cy="1428760"/>
          </a:xfrm>
        </p:spPr>
        <p:txBody>
          <a:bodyPr>
            <a:normAutofit fontScale="25000" lnSpcReduction="20000"/>
          </a:bodyPr>
          <a:lstStyle/>
          <a:p>
            <a:pPr algn="r">
              <a:defRPr/>
            </a:pPr>
            <a:r>
              <a:rPr lang="ru-RU" sz="9600" i="1" dirty="0" smtClean="0"/>
              <a:t>ученицы 11 «Б» класса</a:t>
            </a:r>
          </a:p>
          <a:p>
            <a:pPr algn="r">
              <a:defRPr/>
            </a:pPr>
            <a:r>
              <a:rPr lang="ru-RU" sz="9600" i="1" dirty="0" smtClean="0"/>
              <a:t>МОУ Лицея № 7</a:t>
            </a:r>
          </a:p>
          <a:p>
            <a:pPr algn="r">
              <a:defRPr/>
            </a:pPr>
            <a:r>
              <a:rPr lang="ru-RU" sz="9600" i="1" dirty="0" smtClean="0"/>
              <a:t>Галюткина Виктория</a:t>
            </a:r>
          </a:p>
          <a:p>
            <a:pPr algn="r">
              <a:defRPr/>
            </a:pPr>
            <a:r>
              <a:rPr lang="ru-RU" sz="9600" i="1" dirty="0" smtClean="0"/>
              <a:t>Володько Валерия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143250" y="3000375"/>
            <a:ext cx="3071813" cy="1004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96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sz="3600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2700000" scaled="1"/>
                </a:gradFill>
                <a:latin typeface="Arial Black"/>
              </a:rPr>
              <a:t>Painting</a:t>
            </a:r>
            <a:endParaRPr lang="ru-RU" sz="3600" i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2700000" scaled="1"/>
              </a:gradFill>
              <a:latin typeface="Arial Black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14313" y="4786313"/>
            <a:ext cx="164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i="1"/>
              <a:t>Выполнили: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8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8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414" name="Picture 6" descr="E:\презентация на конкурс\r_pic[22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71867" cy="48577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3" name="Picture 6" descr="I:\презентация на конкурс\r_pic[14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45720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7" name="TextBox 6"/>
          <p:cNvSpPr txBox="1"/>
          <p:nvPr/>
        </p:nvSpPr>
        <p:spPr>
          <a:xfrm>
            <a:off x="0" y="5214938"/>
            <a:ext cx="35004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taneo BT" pitchFamily="66" charset="0"/>
              </a:rPr>
              <a:t>PIER OGUST RENOIR</a:t>
            </a:r>
          </a:p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taneo BT" pitchFamily="66" charset="0"/>
              </a:rPr>
              <a:t>STILL LIFE WITH A LARGE FLOWER VASE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38" y="5214938"/>
            <a:ext cx="23574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ataneo BT" pitchFamily="66" charset="0"/>
              </a:rPr>
              <a:t>PAUL GAUGUIN</a:t>
            </a:r>
          </a:p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ataneo BT" pitchFamily="66" charset="0"/>
              </a:rPr>
              <a:t>A I AMI JACOB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52"/>
            <a:ext cx="4442242" cy="313932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ENJOY ART.</a:t>
            </a:r>
          </a:p>
          <a:p>
            <a:pPr algn="ctr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YOUR LIFE WILL </a:t>
            </a:r>
          </a:p>
          <a:p>
            <a:pPr algn="ctr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BECOME</a:t>
            </a:r>
          </a:p>
          <a:p>
            <a:pPr algn="ctr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MORE BEAUTIFUL.</a:t>
            </a:r>
          </a:p>
          <a:p>
            <a:pPr algn="ctr"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4818" name="Picture 2" descr="I:\презентация на конкурс\national gallery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214554"/>
            <a:ext cx="2905125" cy="3810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4819" name="Picture 3" descr="I:\презентация на конкурс\national gallery\1276005711_paulus-theodorus-van-brussel-flowers-in-a-vase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-142900"/>
            <a:ext cx="2595563" cy="35718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4822" name="Picture 6" descr="I:\презентация на конкурс\national gallery\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1928802"/>
            <a:ext cx="3009900" cy="3810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4824" name="Picture 8" descr="I:\презентация на конкурс\national gallery\coro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500454"/>
            <a:ext cx="4476728" cy="335754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88" y="500063"/>
            <a:ext cx="6215062" cy="23987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«…</a:t>
            </a: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A thing of beauty is joy for ever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Its loveliness increases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it will never</a:t>
            </a:r>
            <a:b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Pass into nothingness……..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                        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US" sz="2800" i="1" dirty="0" smtClean="0">
                <a:solidFill>
                  <a:schemeClr val="bg2">
                    <a:lumMod val="50000"/>
                  </a:schemeClr>
                </a:solidFill>
              </a:rPr>
              <a:t>John Keats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ru-RU" sz="2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2" name="Picture 4" descr="C:\Documents and Settings\Администратор\Рабочий стол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85728"/>
            <a:ext cx="2046224" cy="625314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3" name="Picture 5" descr="C:\Documents and Settings\Администратор\Рабочий стол\national gallery\keat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28486">
            <a:off x="756508" y="2263971"/>
            <a:ext cx="3533775" cy="462915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igor_krutoy_-_kogda_ya_zakrivaiu_gla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715375" y="6429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57222" y="428604"/>
            <a:ext cx="7000924" cy="1470025"/>
          </a:xfrm>
        </p:spPr>
        <p:txBody>
          <a:bodyPr>
            <a:normAutofit fontScale="90000"/>
          </a:bodyPr>
          <a:lstStyle/>
          <a:p>
            <a:pPr marL="742950" indent="-742950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0243" name="Picture 1" descr="D:\Школа\Анимашки(2)\av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3562">
            <a:off x="5145088" y="3498850"/>
            <a:ext cx="37861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перфолента 4"/>
          <p:cNvSpPr/>
          <p:nvPr/>
        </p:nvSpPr>
        <p:spPr>
          <a:xfrm>
            <a:off x="0" y="1928813"/>
            <a:ext cx="3643313" cy="1643062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the source of beauty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1214438" y="4000500"/>
            <a:ext cx="3714750" cy="2143125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the way of expressing feeling and exploring ideas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5000625" y="1857375"/>
            <a:ext cx="3643313" cy="1714500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reflection of a person`s soul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2857496"/>
            <a:ext cx="10245218" cy="1569660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Painting gives us joy and knowledge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48" name="WordArt 9"/>
          <p:cNvSpPr>
            <a:spLocks noChangeArrowheads="1" noChangeShapeType="1" noTextEdit="1"/>
          </p:cNvSpPr>
          <p:nvPr/>
        </p:nvSpPr>
        <p:spPr bwMode="auto">
          <a:xfrm>
            <a:off x="2714625" y="571500"/>
            <a:ext cx="3238500" cy="11620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BB3BA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Painting</a:t>
            </a:r>
            <a:endParaRPr lang="ru-RU" sz="3600" kern="1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BB3BAC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2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WordArt 12"/>
          <p:cNvSpPr>
            <a:spLocks noChangeArrowheads="1" noChangeShapeType="1" noTextEdit="1"/>
          </p:cNvSpPr>
          <p:nvPr/>
        </p:nvSpPr>
        <p:spPr bwMode="auto">
          <a:xfrm>
            <a:off x="1214438" y="428625"/>
            <a:ext cx="5943600" cy="5905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107763" dir="8100000" algn="ctr" rotWithShape="0">
                    <a:srgbClr val="868686">
                      <a:alpha val="50000"/>
                    </a:srgbClr>
                  </a:outerShdw>
                </a:effectLst>
                <a:latin typeface="Comic Sans MS"/>
              </a:rPr>
              <a:t>Get interested in painting 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107763" dir="8100000" algn="ctr" rotWithShape="0">
                  <a:srgbClr val="868686">
                    <a:alpha val="50000"/>
                  </a:srgbClr>
                </a:outerShdw>
              </a:effectLst>
              <a:latin typeface="Comic Sans MS"/>
            </a:endParaRPr>
          </a:p>
        </p:txBody>
      </p:sp>
      <p:cxnSp>
        <p:nvCxnSpPr>
          <p:cNvPr id="21" name="Скругленная соединительная линия 20"/>
          <p:cNvCxnSpPr/>
          <p:nvPr/>
        </p:nvCxnSpPr>
        <p:spPr>
          <a:xfrm rot="5400000">
            <a:off x="928688" y="1214438"/>
            <a:ext cx="1571625" cy="1000125"/>
          </a:xfrm>
          <a:prstGeom prst="curved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 rot="16200000" flipH="1">
            <a:off x="3607594" y="821531"/>
            <a:ext cx="928688" cy="714375"/>
          </a:xfrm>
          <a:prstGeom prst="curved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/>
          <p:nvPr/>
        </p:nvCxnSpPr>
        <p:spPr>
          <a:xfrm rot="16200000" flipH="1">
            <a:off x="5857876" y="1071562"/>
            <a:ext cx="1643062" cy="1071563"/>
          </a:xfrm>
          <a:prstGeom prst="curved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Вертикальный свиток 26"/>
          <p:cNvSpPr/>
          <p:nvPr/>
        </p:nvSpPr>
        <p:spPr>
          <a:xfrm rot="608255">
            <a:off x="547688" y="2806700"/>
            <a:ext cx="2071687" cy="2357438"/>
          </a:xfrm>
          <a:prstGeom prst="verticalScrol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6">
                    <a:lumMod val="1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Get information about painters, art movements and styles </a:t>
            </a:r>
            <a:endParaRPr lang="en-US" dirty="0">
              <a:solidFill>
                <a:schemeClr val="accent6">
                  <a:lumMod val="10000"/>
                </a:schemeClr>
              </a:solidFill>
              <a:latin typeface="Arial" pitchFamily="34" charset="0"/>
            </a:endParaRPr>
          </a:p>
        </p:txBody>
      </p:sp>
      <p:sp>
        <p:nvSpPr>
          <p:cNvPr id="31" name="Вертикальный свиток 30"/>
          <p:cNvSpPr/>
          <p:nvPr/>
        </p:nvSpPr>
        <p:spPr>
          <a:xfrm rot="367874">
            <a:off x="3451225" y="1951038"/>
            <a:ext cx="1857375" cy="1857375"/>
          </a:xfrm>
          <a:prstGeom prst="verticalScrol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6">
                    <a:lumMod val="1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Visit picture galleries</a:t>
            </a:r>
            <a:endParaRPr lang="en-US" dirty="0">
              <a:solidFill>
                <a:schemeClr val="accent6">
                  <a:lumMod val="10000"/>
                </a:schemeClr>
              </a:solidFill>
              <a:latin typeface="Arial" pitchFamily="34" charset="0"/>
            </a:endParaRPr>
          </a:p>
        </p:txBody>
      </p:sp>
      <p:sp>
        <p:nvSpPr>
          <p:cNvPr id="33" name="Вертикальный свиток 32"/>
          <p:cNvSpPr/>
          <p:nvPr/>
        </p:nvSpPr>
        <p:spPr>
          <a:xfrm rot="763745">
            <a:off x="6154738" y="2501900"/>
            <a:ext cx="2214562" cy="2286000"/>
          </a:xfrm>
          <a:prstGeom prst="verticalScrol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6">
                    <a:lumMod val="1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Surround your life with beautiful things: paintings, sculpture…</a:t>
            </a:r>
            <a:endParaRPr lang="en-US" dirty="0">
              <a:solidFill>
                <a:schemeClr val="accent6">
                  <a:lumMod val="10000"/>
                </a:schemeClr>
              </a:solidFill>
              <a:latin typeface="Arial" pitchFamily="34" charset="0"/>
            </a:endParaRPr>
          </a:p>
        </p:txBody>
      </p:sp>
      <p:pic>
        <p:nvPicPr>
          <p:cNvPr id="11278" name="Picture 14" descr="C:\Documents and Settings\Ученик7\Рабочий стол\презентация на конкурс\tate gallery\Новая папка\london_nationa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0" y="1857375"/>
            <a:ext cx="3240088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J:\презентация на конкурс\tate gallery\Новая папка\Londonskaya_primorskiy_odessa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1785938"/>
            <a:ext cx="6181725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J:\презентация на конкурс\national gallery\national-gallery-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1" y="1928801"/>
            <a:ext cx="3270101" cy="435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7" name="Picture 13" descr="E:\презентация на конкурс\national gallery\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1718" y="1524000"/>
            <a:ext cx="3602969" cy="478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1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6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000"/>
                            </p:stCondLst>
                            <p:childTnLst>
                              <p:par>
                                <p:cTn id="6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6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12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0"/>
                            </p:stCondLst>
                            <p:childTnLst>
                              <p:par>
                                <p:cTn id="85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9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9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700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9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4" presetID="2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accel="5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animBg="1"/>
      <p:bldP spid="27" grpId="0" animBg="1"/>
      <p:bldP spid="31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57150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3200">
                <a:solidFill>
                  <a:srgbClr val="00B0F0"/>
                </a:solidFill>
                <a:latin typeface="Calibri" pitchFamily="34" charset="0"/>
                <a:cs typeface="Times New Roman" pitchFamily="18" charset="0"/>
              </a:rPr>
              <a:t>There are a lot of galleries which can broaden your mind and your life more interesting.</a:t>
            </a:r>
            <a:endParaRPr lang="en-US" sz="3200">
              <a:solidFill>
                <a:srgbClr val="00B0F0"/>
              </a:solidFill>
              <a:latin typeface="Garamond" pitchFamily="18" charset="0"/>
            </a:endParaRPr>
          </a:p>
        </p:txBody>
      </p:sp>
      <p:pic>
        <p:nvPicPr>
          <p:cNvPr id="28674" name="Picture 2" descr="C:\Documents and Settings\Администратор\Рабочий стол\tate gallery\Новая папка\london-dlya-vas-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8691623" cy="378621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 advClick="0" advTm="3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Documents and Settings\Администратор\Рабочий стол\tate gallery\Tate-Britain_s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28662" y="3429000"/>
            <a:ext cx="914154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6000" i="1" u="sng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Welcome to the Tate Gallery </a:t>
            </a:r>
            <a:endParaRPr lang="en-US" sz="6000" dirty="0">
              <a:latin typeface="Arial" pitchFamily="34" charset="0"/>
            </a:endParaRPr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40" name="Picture 4" descr="C:\Documents and Settings\ученик2\Рабочий стол\презентация на конкурс\national gallery\00VanGog_FT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357298"/>
            <a:ext cx="3357586" cy="44291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2400000">
              <a:rot lat="171927" lon="1506159" rev="21545928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341" name="Picture 5" descr="E:\презентация на конкурс\r_pic[30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333898"/>
            <a:ext cx="3429024" cy="44763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2016125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" y="6072188"/>
            <a:ext cx="3143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VINCENT VAN GOGH</a:t>
            </a:r>
          </a:p>
          <a:p>
            <a:r>
              <a:rPr lang="en-US" b="1">
                <a:solidFill>
                  <a:srgbClr val="7030A0"/>
                </a:solidFill>
              </a:rPr>
              <a:t>STILL LIFE WITH IRISES</a:t>
            </a:r>
            <a:endParaRPr lang="ru-RU" b="1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143500" y="6072188"/>
            <a:ext cx="3071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VINCENT VAN GOGH</a:t>
            </a:r>
          </a:p>
          <a:p>
            <a:r>
              <a:rPr lang="en-US" b="1">
                <a:solidFill>
                  <a:srgbClr val="FFFF00"/>
                </a:solidFill>
              </a:rPr>
              <a:t>SUNFLOWERS</a:t>
            </a:r>
          </a:p>
        </p:txBody>
      </p:sp>
      <p:pic>
        <p:nvPicPr>
          <p:cNvPr id="11" name="lunnaya_sonat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429375"/>
            <a:ext cx="304800" cy="304800"/>
          </a:xfrm>
        </p:spPr>
      </p:pic>
    </p:spTree>
  </p:cSld>
  <p:clrMapOvr>
    <a:masterClrMapping/>
  </p:clrMapOvr>
  <p:transition spd="slow" advClick="0" advTm="1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317875" y="3276600"/>
            <a:ext cx="4432300" cy="6858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5366" name="Picture 6" descr="E:\презентация на конкурс\r_pic[23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4143404" cy="542588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5367" name="Picture 7" descr="E:\презентация на конкурс\r_pic[37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4276725" cy="52387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214313" y="5929313"/>
            <a:ext cx="37147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accent4">
                    <a:lumMod val="50000"/>
                  </a:schemeClr>
                </a:solidFill>
              </a:rPr>
              <a:t>JOHN CONSTABLE</a:t>
            </a:r>
          </a:p>
          <a:p>
            <a:pPr>
              <a:defRPr/>
            </a:pPr>
            <a:r>
              <a:rPr lang="en-US" i="1" dirty="0">
                <a:solidFill>
                  <a:schemeClr val="accent4">
                    <a:lumMod val="50000"/>
                  </a:schemeClr>
                </a:solidFill>
              </a:rPr>
              <a:t>PORTRAIT OF MARIA BICKNELL</a:t>
            </a:r>
            <a:endParaRPr lang="ru-RU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50" y="1071563"/>
            <a:ext cx="3143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EDGAR DEGAS    PORTRAIT OF  A YOUNG WOMAN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 advClick="0" advTm="13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6390" name="Picture 6" descr="E:\презентация на конкурс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6000792" cy="5357850"/>
          </a:xfrm>
          <a:prstGeom prst="ellipse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28662" y="4714884"/>
            <a:ext cx="7366120" cy="1200329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>
              <a:defRPr/>
            </a:pPr>
            <a:r>
              <a:rPr lang="en-US" sz="36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PAUL CEZANNE</a:t>
            </a:r>
          </a:p>
          <a:p>
            <a:pPr algn="ctr">
              <a:defRPr/>
            </a:pPr>
            <a:r>
              <a:rPr lang="en-US" sz="36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LANDSCAPE ILE-DE-FRANCE</a:t>
            </a:r>
            <a:endParaRPr lang="ru-RU" sz="3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4" name="Picture 6" descr="I:\презентация на конкурс\r_pic[33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28"/>
            <a:ext cx="6429420" cy="4929222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85918" y="5000636"/>
            <a:ext cx="5588005" cy="1754326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>
              <a:defRPr/>
            </a:pPr>
            <a:r>
              <a:rPr lang="en-US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ALFRED SISLEY</a:t>
            </a:r>
          </a:p>
          <a:p>
            <a:pPr algn="ctr">
              <a:defRPr/>
            </a:pPr>
            <a:r>
              <a:rPr lang="en-US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BOATS ON THE CANAL</a:t>
            </a:r>
          </a:p>
          <a:p>
            <a:pPr algn="ctr">
              <a:defRPr/>
            </a:pPr>
            <a:r>
              <a:rPr lang="en-US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SAINT-MARTIN IN PARIS</a:t>
            </a:r>
            <a:endParaRPr lang="ru-RU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11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9" presetID="53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4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 thing of beauty is joy for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ymphon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75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0000"/>
                <a:satMod val="115000"/>
              </a:schemeClr>
            </a:gs>
            <a:gs pos="100000">
              <a:schemeClr val="phClr">
                <a:tint val="80000"/>
                <a:shade val="100000"/>
                <a:alpha val="85000"/>
                <a:satMod val="25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25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3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25400" h="0" prst="convex"/>
          </a:sp3d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63500" h="25400" prst="convex"/>
          </a:sp3d>
        </a:effectStyle>
      </a:effectStyleLst>
      <a:bgFillStyleLst>
        <a:solidFill>
          <a:schemeClr val="phClr">
            <a:shade val="95000"/>
            <a:satMod val="11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250000"/>
              </a:schemeClr>
              <a:schemeClr val="phClr">
                <a:tint val="8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250000"/>
              </a:schemeClr>
              <a:schemeClr val="phClr">
                <a:tint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 thing of beauty is joy for</Template>
  <TotalTime>384</TotalTime>
  <Words>166</Words>
  <Application>Microsoft Office PowerPoint</Application>
  <PresentationFormat>Экран (4:3)</PresentationFormat>
  <Paragraphs>42</Paragraphs>
  <Slides>11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Trebuchet MS</vt:lpstr>
      <vt:lpstr>Garamond</vt:lpstr>
      <vt:lpstr>Wingdings</vt:lpstr>
      <vt:lpstr>Calibri</vt:lpstr>
      <vt:lpstr>Times New Roman</vt:lpstr>
      <vt:lpstr>Cataneo BT</vt:lpstr>
      <vt:lpstr>A thing of beauty is joy for</vt:lpstr>
      <vt:lpstr>Презентация  по английскому языку  на тему  </vt:lpstr>
      <vt:lpstr>«…A thing of beauty is joy for ever: Its loveliness increases;it will never Pass into nothingness……..»                         (John Keats)</vt:lpstr>
      <vt:lpstr>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«…A thing of beauty is joy for ever: Its loveliness increases;it will never Pass into nothingness……..»                         (John Keats)</dc:title>
  <dc:creator>XTreme</dc:creator>
  <cp:lastModifiedBy>Admin</cp:lastModifiedBy>
  <cp:revision>48</cp:revision>
  <dcterms:created xsi:type="dcterms:W3CDTF">2010-09-13T12:26:18Z</dcterms:created>
  <dcterms:modified xsi:type="dcterms:W3CDTF">2013-11-28T03:18:03Z</dcterms:modified>
</cp:coreProperties>
</file>