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37" autoAdjust="0"/>
  </p:normalViewPr>
  <p:slideViewPr>
    <p:cSldViewPr>
      <p:cViewPr varScale="1">
        <p:scale>
          <a:sx n="48" d="100"/>
          <a:sy n="48" d="100"/>
        </p:scale>
        <p:origin x="-5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512AE-7FE5-439A-AEFA-2468A7ADA76A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9C4D6-B637-4657-B780-B6067DEFAC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B3B313-CE0C-4541-9A48-F3766E8A275C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B018A4-980B-45B7-9E76-ED47293512F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o4u.com/en/cram-up/grammar/simple-past/exercises?0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У</a:t>
            </a:r>
            <a:r>
              <a:rPr lang="ru-RU" dirty="0" smtClean="0"/>
              <a:t>потребление </a:t>
            </a:r>
            <a:r>
              <a:rPr lang="en-US" dirty="0" smtClean="0"/>
              <a:t>was/were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r"/>
            <a:r>
              <a:rPr lang="ru-RU" sz="1600" dirty="0" smtClean="0"/>
              <a:t>Преподаватель </a:t>
            </a:r>
            <a:r>
              <a:rPr lang="ru-RU" sz="1600" dirty="0" smtClean="0"/>
              <a:t>СПб колледжа экономики и управления «Александровский лицей»</a:t>
            </a:r>
          </a:p>
          <a:p>
            <a:pPr algn="r"/>
            <a:r>
              <a:rPr lang="ru-RU" sz="1600" dirty="0" err="1" smtClean="0"/>
              <a:t>Курбангалеева</a:t>
            </a:r>
            <a:r>
              <a:rPr lang="ru-RU" sz="1600" dirty="0" smtClean="0"/>
              <a:t> Татьяна Николаевна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It _____ cold.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You _____ angry.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We _____ at school.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You _____ at the cinema.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They _____ at home.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The cat _____ on the roof.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The children _____ in the garden.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928802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КОНЕЦ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3214686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Ещё раз?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643042" y="4643446"/>
            <a:ext cx="1571636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hlinkClick r:id="rId2" action="ppaction://hlinksldjump"/>
              </a:rPr>
              <a:t>ДА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000760" y="4643446"/>
            <a:ext cx="200026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hlinkClick r:id="rId3" action="ppaction://hlinksldjump"/>
              </a:rPr>
              <a:t>НЕТ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2928934"/>
            <a:ext cx="257176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hlinkClick r:id="rId2" action="ppaction://hlinksldjump"/>
              </a:rPr>
              <a:t>ТЕОРИЯ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00562" y="3000372"/>
            <a:ext cx="407196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hlinkClick r:id="rId3" action="ppaction://hlinksldjump"/>
              </a:rPr>
              <a:t>УПРАЖНЕНИЯ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428736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ИСТОЧНИКИ</a:t>
            </a:r>
            <a:endParaRPr lang="ru-RU" sz="28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2786058"/>
            <a:ext cx="8143932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http://www.ego4u.com/en/cram-up/grammar/simple-past/exercises?03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16" y="128586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WAS</a:t>
            </a:r>
            <a:r>
              <a:rPr lang="ru-RU" sz="3600" b="1" dirty="0" smtClean="0"/>
              <a:t>/</a:t>
            </a:r>
            <a:r>
              <a:rPr lang="en-US" sz="3600" b="1" dirty="0" smtClean="0"/>
              <a:t>WERE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428868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Употребляются в прошедшем времени</a:t>
            </a:r>
            <a:r>
              <a:rPr lang="en-US" sz="4000" dirty="0" smtClean="0"/>
              <a:t> </a:t>
            </a:r>
            <a:r>
              <a:rPr lang="ru-RU" sz="4000" dirty="0" smtClean="0"/>
              <a:t>вместо </a:t>
            </a:r>
            <a:r>
              <a:rPr lang="en-US" sz="4000" b="1" dirty="0" smtClean="0"/>
              <a:t>am/is/are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4425743"/>
            <a:ext cx="628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Переводятся на русский язык как </a:t>
            </a:r>
            <a:r>
              <a:rPr lang="ru-RU" sz="4000" i="1" dirty="0" smtClean="0"/>
              <a:t>был, была, было, были</a:t>
            </a:r>
            <a:endParaRPr lang="ru-RU" sz="4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28670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WAS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202412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Употребляется с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5143512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I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702610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HE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4357694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SHE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988494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IT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14298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WERE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2214554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Употребляется с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3786190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YOU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4643446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WE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3643314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THEY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428736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3300"/>
                </a:solidFill>
              </a:rPr>
              <a:t>ВЫБЕРИТЕ ПРАВИЛЬНЫЙ ВАРИАНТ</a:t>
            </a:r>
            <a:endParaRPr lang="ru-RU" sz="48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I _____ happy.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You _____ angry.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She _____ in London last week.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7144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He _____ on holiday.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1000100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4286256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WERE</a:t>
            </a:r>
            <a:endParaRPr lang="ru-RU" dirty="0"/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429520" y="9286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237</TotalTime>
  <Words>144</Words>
  <Application>Microsoft Office PowerPoint</Application>
  <PresentationFormat>Экран (4:3)</PresentationFormat>
  <Paragraphs>65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Употребление was/were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Present Simple и Past Simple</dc:title>
  <dc:creator>Your User Name</dc:creator>
  <cp:lastModifiedBy>Your User Name</cp:lastModifiedBy>
  <cp:revision>25</cp:revision>
  <dcterms:created xsi:type="dcterms:W3CDTF">2012-02-25T09:28:11Z</dcterms:created>
  <dcterms:modified xsi:type="dcterms:W3CDTF">2012-02-25T16:45:06Z</dcterms:modified>
</cp:coreProperties>
</file>