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64" r:id="rId5"/>
    <p:sldId id="265" r:id="rId6"/>
    <p:sldId id="266" r:id="rId7"/>
    <p:sldId id="267" r:id="rId8"/>
    <p:sldId id="261" r:id="rId9"/>
    <p:sldId id="268" r:id="rId10"/>
    <p:sldId id="258" r:id="rId11"/>
    <p:sldId id="263" r:id="rId12"/>
    <p:sldId id="269" r:id="rId13"/>
    <p:sldId id="260" r:id="rId14"/>
    <p:sldId id="271" r:id="rId15"/>
    <p:sldId id="259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3399"/>
    <a:srgbClr val="FFFF00"/>
    <a:srgbClr val="FBF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268760"/>
            <a:ext cx="7056784" cy="2736304"/>
          </a:xfrm>
        </p:spPr>
        <p:txBody>
          <a:bodyPr/>
          <a:lstStyle/>
          <a:p>
            <a:r>
              <a:rPr lang="en-US" sz="6600" b="1" i="1" u="sng" dirty="0">
                <a:solidFill>
                  <a:srgbClr val="FF3399"/>
                </a:solidFill>
                <a:latin typeface="Algerian" pitchFamily="82" charset="0"/>
              </a:rPr>
              <a:t>ST. VALENTINE’S DAY</a:t>
            </a:r>
            <a:endParaRPr lang="ru-RU" sz="6600" b="1" i="1" u="sng" dirty="0">
              <a:solidFill>
                <a:srgbClr val="FF3399"/>
              </a:solidFill>
              <a:latin typeface="Algerian" pitchFamily="82" charset="0"/>
            </a:endParaRPr>
          </a:p>
          <a:p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179512" y="4911091"/>
            <a:ext cx="4248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Презентация</a:t>
            </a:r>
          </a:p>
          <a:p>
            <a:r>
              <a:rPr lang="ru-RU" i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Учителя английского языка</a:t>
            </a:r>
          </a:p>
          <a:p>
            <a:r>
              <a:rPr lang="ru-RU" i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МБОУ СОШ №5 п. </a:t>
            </a:r>
            <a:r>
              <a:rPr lang="ru-RU" i="1" dirty="0" err="1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Новозарянский</a:t>
            </a:r>
            <a:endParaRPr lang="ru-RU" i="1" dirty="0" smtClean="0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Октябрьский (с) район</a:t>
            </a:r>
          </a:p>
          <a:p>
            <a:r>
              <a:rPr lang="ru-RU" i="1" dirty="0" smtClean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Ростовская область</a:t>
            </a:r>
            <a:endParaRPr lang="ru-RU" i="1" dirty="0">
              <a:solidFill>
                <a:srgbClr val="FFFF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95736" y="1124744"/>
            <a:ext cx="6491064" cy="4752529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i="1" dirty="0">
                <a:solidFill>
                  <a:srgbClr val="FFFF66"/>
                </a:solidFill>
              </a:rPr>
              <a:t>Розы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 are red,</a:t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Violets are </a:t>
            </a:r>
            <a:r>
              <a:rPr lang="ru-RU" sz="5400" i="1" dirty="0">
                <a:solidFill>
                  <a:srgbClr val="FFFF66"/>
                </a:solidFill>
              </a:rPr>
              <a:t>синие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,</a:t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Honey is </a:t>
            </a:r>
            <a:r>
              <a:rPr lang="ru-RU" sz="5400" i="1" dirty="0">
                <a:solidFill>
                  <a:srgbClr val="FFFF66"/>
                </a:solidFill>
              </a:rPr>
              <a:t>сладкий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/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And so are you. </a:t>
            </a:r>
            <a:endParaRPr lang="ru-RU" sz="5400" i="1" dirty="0">
              <a:solidFill>
                <a:srgbClr val="FFFF66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hotoshop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5976664" cy="4594522"/>
          </a:xfrm>
        </p:spPr>
        <p:txBody>
          <a:bodyPr/>
          <a:lstStyle/>
          <a:p>
            <a:r>
              <a:rPr lang="en-US" i="1" dirty="0">
                <a:latin typeface="Baskerville Old Face" pitchFamily="18" charset="0"/>
              </a:rPr>
              <a:t>Mama loves </a:t>
            </a:r>
            <a:r>
              <a:rPr lang="ru-RU" i="1" dirty="0"/>
              <a:t>кофе</a:t>
            </a:r>
            <a:r>
              <a:rPr lang="en-US" i="1" dirty="0">
                <a:latin typeface="Baskerville Old Face" pitchFamily="18" charset="0"/>
              </a:rPr>
              <a:t>,</a:t>
            </a:r>
            <a:br>
              <a:rPr lang="en-US" i="1" dirty="0">
                <a:latin typeface="Baskerville Old Face" pitchFamily="18" charset="0"/>
              </a:rPr>
            </a:br>
            <a:r>
              <a:rPr lang="en-US" i="1" dirty="0">
                <a:latin typeface="Baskerville Old Face" pitchFamily="18" charset="0"/>
              </a:rPr>
              <a:t>Papa loves </a:t>
            </a:r>
            <a:r>
              <a:rPr lang="ru-RU" i="1" dirty="0"/>
              <a:t>чай</a:t>
            </a:r>
            <a:r>
              <a:rPr lang="en-US" i="1" dirty="0">
                <a:latin typeface="Baskerville Old Face" pitchFamily="18" charset="0"/>
              </a:rPr>
              <a:t>,</a:t>
            </a:r>
            <a:br>
              <a:rPr lang="en-US" i="1" dirty="0">
                <a:latin typeface="Baskerville Old Face" pitchFamily="18" charset="0"/>
              </a:rPr>
            </a:br>
            <a:r>
              <a:rPr lang="en-US" i="1" dirty="0">
                <a:latin typeface="Baskerville Old Face" pitchFamily="18" charset="0"/>
              </a:rPr>
              <a:t>I </a:t>
            </a:r>
            <a:r>
              <a:rPr lang="ru-RU" i="1" dirty="0"/>
              <a:t>люблю</a:t>
            </a:r>
            <a:r>
              <a:rPr lang="en-US" i="1" dirty="0">
                <a:latin typeface="Baskerville Old Face" pitchFamily="18" charset="0"/>
              </a:rPr>
              <a:t> my teacher</a:t>
            </a:r>
            <a:br>
              <a:rPr lang="en-US" i="1" dirty="0">
                <a:latin typeface="Baskerville Old Face" pitchFamily="18" charset="0"/>
              </a:rPr>
            </a:br>
            <a:r>
              <a:rPr lang="en-US" i="1" dirty="0">
                <a:latin typeface="Baskerville Old Face" pitchFamily="18" charset="0"/>
              </a:rPr>
              <a:t>And my teacher loves </a:t>
            </a:r>
            <a:r>
              <a:rPr lang="ru-RU" i="1" dirty="0" smtClean="0"/>
              <a:t>меня.</a:t>
            </a:r>
            <a:endParaRPr lang="ru-RU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hotoshop\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55776" y="908721"/>
            <a:ext cx="5904656" cy="4752528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i="1" dirty="0">
                <a:solidFill>
                  <a:srgbClr val="FFFF66"/>
                </a:solidFill>
              </a:rPr>
              <a:t>Мальчики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 are silly,</a:t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ru-RU" sz="5400" i="1" dirty="0">
                <a:solidFill>
                  <a:srgbClr val="FFFF66"/>
                </a:solidFill>
              </a:rPr>
              <a:t>Девочки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 are smart,</a:t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I love you </a:t>
            </a:r>
            <a:b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</a:b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With all my </a:t>
            </a:r>
            <a:r>
              <a:rPr lang="ru-RU" sz="5400" i="1" dirty="0" smtClean="0">
                <a:solidFill>
                  <a:srgbClr val="FFFF66"/>
                </a:solidFill>
              </a:rPr>
              <a:t>сердцем</a:t>
            </a:r>
            <a:r>
              <a:rPr lang="en-US" sz="5400" i="1" dirty="0">
                <a:solidFill>
                  <a:srgbClr val="FFFF66"/>
                </a:solidFill>
                <a:latin typeface="Baskerville Old Face" pitchFamily="18" charset="0"/>
              </a:rPr>
              <a:t>.</a:t>
            </a:r>
            <a:endParaRPr lang="ru-RU" sz="5400" i="1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215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060848"/>
            <a:ext cx="7704856" cy="4032449"/>
          </a:xfrm>
        </p:spPr>
        <p:txBody>
          <a:bodyPr/>
          <a:lstStyle/>
          <a:p>
            <a:pPr marL="0" indent="0">
              <a:buNone/>
            </a:pPr>
            <a:r>
              <a:rPr lang="en-US" sz="3600" i="1" dirty="0" smtClean="0">
                <a:solidFill>
                  <a:srgbClr val="FFFF66"/>
                </a:solidFill>
                <a:latin typeface="Baskerville Old Face" pitchFamily="18" charset="0"/>
              </a:rPr>
              <a:t>ADAM			        </a:t>
            </a:r>
            <a:r>
              <a:rPr lang="en-US" sz="3600" i="1" dirty="0" smtClean="0">
                <a:solidFill>
                  <a:srgbClr val="FF3399"/>
                </a:solidFill>
                <a:latin typeface="Baskerville Old Face" pitchFamily="18" charset="0"/>
              </a:rPr>
              <a:t>JOSEPHINE</a:t>
            </a:r>
          </a:p>
          <a:p>
            <a:pPr marL="0" indent="0">
              <a:buNone/>
            </a:pPr>
            <a:r>
              <a:rPr lang="en-US" sz="3600" i="1" dirty="0" smtClean="0">
                <a:solidFill>
                  <a:srgbClr val="FFFF66"/>
                </a:solidFill>
                <a:latin typeface="Baskerville Old Face" pitchFamily="18" charset="0"/>
              </a:rPr>
              <a:t>NAPOLEON		       </a:t>
            </a:r>
            <a:r>
              <a:rPr lang="en-US" sz="3600" i="1" dirty="0" smtClean="0">
                <a:solidFill>
                  <a:srgbClr val="FF3399"/>
                </a:solidFill>
                <a:latin typeface="Baskerville Old Face" pitchFamily="18" charset="0"/>
              </a:rPr>
              <a:t>CINDERELLA</a:t>
            </a:r>
          </a:p>
          <a:p>
            <a:pPr marL="0" indent="0">
              <a:buNone/>
            </a:pPr>
            <a:r>
              <a:rPr lang="en-US" sz="3600" i="1" dirty="0" smtClean="0">
                <a:solidFill>
                  <a:srgbClr val="FFFF66"/>
                </a:solidFill>
                <a:latin typeface="Baskerville Old Face" pitchFamily="18" charset="0"/>
              </a:rPr>
              <a:t>RHET BUTTLER		</a:t>
            </a:r>
            <a:r>
              <a:rPr lang="en-US" sz="3600" i="1" dirty="0" smtClean="0">
                <a:solidFill>
                  <a:srgbClr val="FF3399"/>
                </a:solidFill>
                <a:latin typeface="Baskerville Old Face" pitchFamily="18" charset="0"/>
              </a:rPr>
              <a:t>JULIET</a:t>
            </a:r>
          </a:p>
          <a:p>
            <a:pPr marL="0" indent="0">
              <a:buNone/>
            </a:pPr>
            <a:r>
              <a:rPr lang="en-US" sz="3600" i="1" dirty="0" smtClean="0">
                <a:solidFill>
                  <a:srgbClr val="FFFF66"/>
                </a:solidFill>
                <a:latin typeface="Baskerville Old Face" pitchFamily="18" charset="0"/>
              </a:rPr>
              <a:t>ROMEO			       </a:t>
            </a:r>
            <a:r>
              <a:rPr lang="en-US" sz="3600" i="1" dirty="0" smtClean="0">
                <a:solidFill>
                  <a:srgbClr val="FF3399"/>
                </a:solidFill>
                <a:latin typeface="Baskerville Old Face" pitchFamily="18" charset="0"/>
              </a:rPr>
              <a:t>EVE</a:t>
            </a:r>
          </a:p>
          <a:p>
            <a:pPr marL="0" indent="0">
              <a:buNone/>
            </a:pPr>
            <a:r>
              <a:rPr lang="en-US" sz="3600" i="1" dirty="0" smtClean="0">
                <a:solidFill>
                  <a:srgbClr val="FFFF66"/>
                </a:solidFill>
                <a:latin typeface="Baskerville Old Face" pitchFamily="18" charset="0"/>
              </a:rPr>
              <a:t>PRINCE			</a:t>
            </a:r>
            <a:r>
              <a:rPr lang="en-US" sz="3600" i="1" dirty="0" smtClean="0">
                <a:solidFill>
                  <a:srgbClr val="FF3399"/>
                </a:solidFill>
                <a:latin typeface="Baskerville Old Face" pitchFamily="18" charset="0"/>
              </a:rPr>
              <a:t>SCARLET OHARA</a:t>
            </a:r>
            <a:endParaRPr lang="ru-RU" sz="3600" i="1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54536" y="1231234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FFFF66"/>
                </a:solidFill>
                <a:latin typeface="Baskerville Old Face" pitchFamily="18" charset="0"/>
              </a:rPr>
              <a:t>Love of money is the root of all evil. </a:t>
            </a:r>
            <a:endParaRPr lang="ru-RU" sz="3200" i="1" dirty="0">
              <a:solidFill>
                <a:srgbClr val="FFFF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2656558"/>
            <a:ext cx="47115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rgbClr val="FFFF66"/>
                </a:solidFill>
                <a:latin typeface="Baskerville Old Face" pitchFamily="18" charset="0"/>
              </a:rPr>
              <a:t>Love laughs at locks myths. </a:t>
            </a:r>
            <a:endParaRPr lang="ru-RU" sz="3200" i="1" dirty="0">
              <a:solidFill>
                <a:srgbClr val="FFFF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493114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FFFF66"/>
                </a:solidFill>
                <a:latin typeface="Baskerville Old Face" pitchFamily="18" charset="0"/>
              </a:rPr>
              <a:t>Love </a:t>
            </a:r>
            <a:r>
              <a:rPr lang="en-US" sz="3200" i="1" dirty="0">
                <a:solidFill>
                  <a:srgbClr val="FFFF66"/>
                </a:solidFill>
                <a:latin typeface="Baskerville Old Face" pitchFamily="18" charset="0"/>
              </a:rPr>
              <a:t>will find a way. </a:t>
            </a:r>
            <a:endParaRPr lang="ru-RU" sz="3200" i="1" dirty="0">
              <a:solidFill>
                <a:srgbClr val="FFFF66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3634" y="4358366"/>
            <a:ext cx="4897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>
                <a:solidFill>
                  <a:srgbClr val="FFFF66"/>
                </a:solidFill>
                <a:latin typeface="Baskerville Old Face" pitchFamily="18" charset="0"/>
              </a:rPr>
              <a:t>Love me little, love me long. </a:t>
            </a:r>
            <a:endParaRPr lang="ru-RU" sz="3200" i="1" dirty="0">
              <a:solidFill>
                <a:srgbClr val="FFFF6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9874" y="5110094"/>
            <a:ext cx="39901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solidFill>
                  <a:srgbClr val="FFFF66"/>
                </a:solidFill>
                <a:latin typeface="Baskerville Old Face" pitchFamily="18" charset="0"/>
              </a:rPr>
              <a:t>Love me, love my dog. </a:t>
            </a:r>
            <a:endParaRPr lang="ru-RU" sz="3200" i="1" dirty="0">
              <a:solidFill>
                <a:srgbClr val="FFFF6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9891" y="5949280"/>
            <a:ext cx="4291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err="1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Love</a:t>
            </a:r>
            <a:r>
              <a:rPr lang="ru-RU" sz="3200" b="1" i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ru-RU" sz="3200" b="1" i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blind</a:t>
            </a:r>
            <a:r>
              <a:rPr lang="ru-RU" sz="3200" b="1" i="1" dirty="0">
                <a:solidFill>
                  <a:srgbClr val="FFFF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150068" y="154016"/>
            <a:ext cx="49636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Сребролюбие – корень всех зол.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754159" y="1412776"/>
            <a:ext cx="41663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Любовь не замок не закроешь.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20978" y="2489994"/>
            <a:ext cx="398842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Любовь найдёт себе дорогу.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43097" y="4404532"/>
            <a:ext cx="41663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Люби меня не сильно, только долго</a:t>
            </a:r>
            <a:r>
              <a:rPr lang="ru-RU" dirty="0"/>
              <a:t>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923928" y="5694869"/>
            <a:ext cx="43484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Любишь меня, люби мою собаку</a:t>
            </a:r>
            <a:r>
              <a:rPr lang="ru-RU" dirty="0"/>
              <a:t>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256928" y="3696085"/>
            <a:ext cx="2749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Любовь слепа.</a:t>
            </a:r>
          </a:p>
        </p:txBody>
      </p:sp>
    </p:spTree>
    <p:extLst>
      <p:ext uri="{BB962C8B-B14F-4D97-AF65-F5344CB8AC3E}">
        <p14:creationId xmlns:p14="http://schemas.microsoft.com/office/powerpoint/2010/main" val="268451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Photoshop\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01" descr="i?id=25673699&amp;tov=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12968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498178"/>
          </a:xfrm>
        </p:spPr>
        <p:txBody>
          <a:bodyPr/>
          <a:lstStyle/>
          <a:p>
            <a:r>
              <a:rPr lang="en-US" i="1" dirty="0">
                <a:solidFill>
                  <a:srgbClr val="FFFF66"/>
                </a:solidFill>
                <a:latin typeface="Baskerville Old Face" pitchFamily="18" charset="0"/>
              </a:rPr>
              <a:t>EXAMPLE of VALENTINE CARD</a:t>
            </a:r>
            <a:endParaRPr lang="ru-RU" i="1" dirty="0">
              <a:solidFill>
                <a:srgbClr val="FFFF66"/>
              </a:solidFill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905000" y="2132856"/>
            <a:ext cx="5410200" cy="4191744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99"/>
          </a:solidFill>
          <a:ln w="57150">
            <a:solidFill>
              <a:srgbClr val="CC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b="1" i="1" dirty="0">
                <a:solidFill>
                  <a:srgbClr val="000000"/>
                </a:solidFill>
              </a:rPr>
              <a:t>You stole my heart!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n-US" b="1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</a:pPr>
            <a:r>
              <a:rPr lang="en-US" b="1" dirty="0">
                <a:solidFill>
                  <a:srgbClr val="000000"/>
                </a:solidFill>
              </a:rPr>
              <a:t>        </a:t>
            </a:r>
            <a:r>
              <a:rPr lang="en-US" b="1" i="1" u="sng" dirty="0">
                <a:solidFill>
                  <a:srgbClr val="000000"/>
                </a:solidFill>
              </a:rPr>
              <a:t>Yours Valentine</a:t>
            </a:r>
          </a:p>
        </p:txBody>
      </p:sp>
      <p:pic>
        <p:nvPicPr>
          <p:cNvPr id="6" name="Picture 18" descr="lily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9724">
            <a:off x="3656388" y="4204149"/>
            <a:ext cx="19050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420888"/>
            <a:ext cx="102120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2" descr="9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842" y="2760535"/>
            <a:ext cx="1276421" cy="117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26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426170"/>
          </a:xfrm>
        </p:spPr>
        <p:txBody>
          <a:bodyPr/>
          <a:lstStyle/>
          <a:p>
            <a:r>
              <a:rPr lang="en-US" sz="6600" dirty="0">
                <a:solidFill>
                  <a:srgbClr val="FFFF66"/>
                </a:solidFill>
              </a:rPr>
              <a:t>Valentine was… </a:t>
            </a:r>
            <a:endParaRPr lang="ru-RU" sz="6600" dirty="0">
              <a:solidFill>
                <a:srgbClr val="FFFF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2636912"/>
            <a:ext cx="5904656" cy="3456384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rgbClr val="FFFF66"/>
                </a:solidFill>
              </a:rPr>
              <a:t>a) a king</a:t>
            </a:r>
            <a:br>
              <a:rPr lang="en-US" sz="4800" dirty="0">
                <a:solidFill>
                  <a:srgbClr val="FFFF66"/>
                </a:solidFill>
              </a:rPr>
            </a:br>
            <a:r>
              <a:rPr lang="en-US" sz="4800" dirty="0">
                <a:solidFill>
                  <a:srgbClr val="FFFF66"/>
                </a:solidFill>
              </a:rPr>
              <a:t>b) a priest</a:t>
            </a:r>
            <a:br>
              <a:rPr lang="en-US" sz="4800" dirty="0">
                <a:solidFill>
                  <a:srgbClr val="FFFF66"/>
                </a:solidFill>
              </a:rPr>
            </a:br>
            <a:r>
              <a:rPr lang="en-US" sz="4800" dirty="0">
                <a:solidFill>
                  <a:srgbClr val="FFFF66"/>
                </a:solidFill>
              </a:rPr>
              <a:t>c) God of Love</a:t>
            </a:r>
            <a:endParaRPr lang="ru-RU" sz="4800" dirty="0">
              <a:solidFill>
                <a:srgbClr val="FFFF66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2074242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St. Valentine’s Day is a holiday of … 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2852936"/>
            <a:ext cx="4896544" cy="3273227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rgbClr val="FFFF66"/>
                </a:solidFill>
              </a:rPr>
              <a:t>a) lovers</a:t>
            </a:r>
            <a:br>
              <a:rPr lang="en-US" sz="4800" dirty="0">
                <a:solidFill>
                  <a:srgbClr val="FFFF66"/>
                </a:solidFill>
              </a:rPr>
            </a:br>
            <a:r>
              <a:rPr lang="en-US" sz="4800" dirty="0">
                <a:solidFill>
                  <a:srgbClr val="FFFF66"/>
                </a:solidFill>
              </a:rPr>
              <a:t>b) teachers</a:t>
            </a:r>
            <a:br>
              <a:rPr lang="en-US" sz="4800" dirty="0">
                <a:solidFill>
                  <a:srgbClr val="FFFF66"/>
                </a:solidFill>
              </a:rPr>
            </a:br>
            <a:r>
              <a:rPr lang="en-US" sz="4800" dirty="0">
                <a:solidFill>
                  <a:srgbClr val="FFFF66"/>
                </a:solidFill>
              </a:rPr>
              <a:t>c) soldiers</a:t>
            </a:r>
            <a:endParaRPr lang="ru-RU" sz="48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3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786210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St. Valentine’s Day is celebrated on the…</a:t>
            </a:r>
            <a:endParaRPr lang="ru-RU" sz="5400" dirty="0">
              <a:solidFill>
                <a:srgbClr val="FFFF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3140968"/>
            <a:ext cx="5256584" cy="2985195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FF66"/>
                </a:solidFill>
              </a:rPr>
              <a:t>a) March, 8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b) January, 1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c) February, 14</a:t>
            </a:r>
            <a:endParaRPr lang="ru-RU" sz="44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951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642194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The symbol of St. Valentine’s Day is … </a:t>
            </a:r>
            <a:endParaRPr lang="ru-RU" sz="5400" dirty="0">
              <a:solidFill>
                <a:srgbClr val="FFFF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2708920"/>
            <a:ext cx="5112568" cy="3417243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FF66"/>
                </a:solidFill>
              </a:rPr>
              <a:t>a) heart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b) red  rose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c</a:t>
            </a:r>
            <a:r>
              <a:rPr lang="en-US" sz="4400" dirty="0" smtClean="0">
                <a:solidFill>
                  <a:srgbClr val="FFFF66"/>
                </a:solidFill>
              </a:rPr>
              <a:t>)</a:t>
            </a:r>
            <a:r>
              <a:rPr lang="ru-RU" sz="4400" dirty="0" smtClean="0">
                <a:solidFill>
                  <a:srgbClr val="FFFF66"/>
                </a:solidFill>
              </a:rPr>
              <a:t> </a:t>
            </a:r>
            <a:r>
              <a:rPr lang="en-US" sz="4400" dirty="0" smtClean="0">
                <a:solidFill>
                  <a:srgbClr val="FFFF66"/>
                </a:solidFill>
              </a:rPr>
              <a:t>girl</a:t>
            </a:r>
            <a:endParaRPr lang="ru-RU" sz="44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846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2146250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Valentine’s cards have a shape of … </a:t>
            </a:r>
            <a:endParaRPr lang="ru-RU" sz="5400" dirty="0">
              <a:solidFill>
                <a:srgbClr val="FFFF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2924944"/>
            <a:ext cx="6120680" cy="3201219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FF66"/>
                </a:solidFill>
              </a:rPr>
              <a:t>a) star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b) flower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c) heart</a:t>
            </a:r>
            <a:endParaRPr lang="ru-RU" sz="44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756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930226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Valentine fell in love with the …</a:t>
            </a:r>
            <a:endParaRPr lang="ru-RU" sz="5400" dirty="0">
              <a:solidFill>
                <a:srgbClr val="FFFF66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2852936"/>
            <a:ext cx="6912768" cy="3168352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FF66"/>
                </a:solidFill>
              </a:rPr>
              <a:t>a) jailer’s daughter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b) queen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c) nurse</a:t>
            </a:r>
            <a:endParaRPr lang="ru-RU" sz="44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858218"/>
          </a:xfrm>
        </p:spPr>
        <p:txBody>
          <a:bodyPr/>
          <a:lstStyle/>
          <a:p>
            <a:r>
              <a:rPr lang="en-US" sz="5400" dirty="0">
                <a:solidFill>
                  <a:srgbClr val="FFFF66"/>
                </a:solidFill>
              </a:rPr>
              <a:t>Valentine wrote his lover a letter  and signed it … </a:t>
            </a:r>
            <a:endParaRPr lang="ru-RU" sz="5400" dirty="0">
              <a:solidFill>
                <a:srgbClr val="FFFF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3068960"/>
            <a:ext cx="6912768" cy="3057203"/>
          </a:xfrm>
        </p:spPr>
        <p:txBody>
          <a:bodyPr/>
          <a:lstStyle/>
          <a:p>
            <a:pPr marL="0" indent="0">
              <a:buNone/>
            </a:pPr>
            <a:r>
              <a:rPr lang="en-US" sz="4400" dirty="0">
                <a:solidFill>
                  <a:srgbClr val="FFFF66"/>
                </a:solidFill>
              </a:rPr>
              <a:t>a) “to my sweetheart”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b) “from your Valentine”</a:t>
            </a:r>
            <a:br>
              <a:rPr lang="en-US" sz="4400" dirty="0">
                <a:solidFill>
                  <a:srgbClr val="FFFF66"/>
                </a:solidFill>
              </a:rPr>
            </a:br>
            <a:r>
              <a:rPr lang="en-US" sz="4400" dirty="0">
                <a:solidFill>
                  <a:srgbClr val="FFFF66"/>
                </a:solidFill>
              </a:rPr>
              <a:t>c) “Love”</a:t>
            </a:r>
            <a:endParaRPr lang="ru-RU" sz="4400" dirty="0">
              <a:solidFill>
                <a:srgbClr val="FFFF66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77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GoldNigh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GoldNight</Template>
  <TotalTime>164</TotalTime>
  <Words>202</Words>
  <Application>Microsoft Office PowerPoint</Application>
  <PresentationFormat>Экран (4:3)</PresentationFormat>
  <Paragraphs>44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GoldNight</vt:lpstr>
      <vt:lpstr>Презентация PowerPoint</vt:lpstr>
      <vt:lpstr>EXAMPLE of VALENTINE CARD</vt:lpstr>
      <vt:lpstr>Valentine was… </vt:lpstr>
      <vt:lpstr>St. Valentine’s Day is a holiday of … </vt:lpstr>
      <vt:lpstr>St. Valentine’s Day is celebrated on the…</vt:lpstr>
      <vt:lpstr>The symbol of St. Valentine’s Day is … </vt:lpstr>
      <vt:lpstr>Valentine’s cards have a shape of … </vt:lpstr>
      <vt:lpstr>Valentine fell in love with the …</vt:lpstr>
      <vt:lpstr>Valentine wrote his lover a letter  and signed it … </vt:lpstr>
      <vt:lpstr>Презентация PowerPoint</vt:lpstr>
      <vt:lpstr>Mama loves кофе, Papa loves чай, I люблю my teacher And my teacher loves меня.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31</cp:revision>
  <dcterms:created xsi:type="dcterms:W3CDTF">2013-02-10T14:46:50Z</dcterms:created>
  <dcterms:modified xsi:type="dcterms:W3CDTF">2013-02-14T15:01:45Z</dcterms:modified>
</cp:coreProperties>
</file>