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5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7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0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67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0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6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81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2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80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43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93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My favourite clothes </a:t>
            </a:r>
            <a:r>
              <a:rPr lang="en-US" b="1" dirty="0" smtClean="0">
                <a:latin typeface="Bookman Old Style" pitchFamily="18" charset="0"/>
              </a:rPr>
              <a:t> 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made by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Valera Lavrik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Form 6 “A”</a:t>
            </a: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C:\Documents and Settings\Admin\Рабочий стол\my doc\для школы\картинки 1\BD05090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05064"/>
            <a:ext cx="2779531" cy="251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8251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1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Bookman Old Style" pitchFamily="18" charset="0"/>
              </a:rPr>
              <a:t>I like wearing</a:t>
            </a:r>
            <a:endParaRPr lang="ru-RU" sz="6600" b="1" dirty="0">
              <a:latin typeface="Bookman Old Style" pitchFamily="18" charset="0"/>
            </a:endParaRPr>
          </a:p>
        </p:txBody>
      </p:sp>
      <p:pic>
        <p:nvPicPr>
          <p:cNvPr id="2050" name="Picture 2" descr="C:\Documents and Settings\Admin\Рабочий стол\my doc\для школы\картиночки аним\gallery_2_385_3030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484784"/>
            <a:ext cx="4320480" cy="49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314096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  <a:latin typeface="Bookman Old Style" pitchFamily="18" charset="0"/>
              </a:rPr>
              <a:t>Blue</a:t>
            </a:r>
            <a:r>
              <a:rPr lang="en-US" sz="5400" b="1" dirty="0" smtClean="0">
                <a:latin typeface="Bookman Old Style" pitchFamily="18" charset="0"/>
              </a:rPr>
              <a:t> jeans</a:t>
            </a:r>
            <a:endParaRPr lang="ru-RU" sz="5400" b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700808"/>
            <a:ext cx="5112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Bookman Old Style" pitchFamily="18" charset="0"/>
              </a:rPr>
              <a:t>A red </a:t>
            </a:r>
            <a:r>
              <a:rPr lang="en-US" sz="4400" b="1" dirty="0" smtClean="0">
                <a:latin typeface="Bookman Old Style" pitchFamily="18" charset="0"/>
              </a:rPr>
              <a:t>T-shirt</a:t>
            </a:r>
            <a:endParaRPr lang="ru-RU" sz="4400" b="1" dirty="0"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6" y="4437112"/>
            <a:ext cx="436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CC00"/>
                </a:solidFill>
                <a:latin typeface="Bookman Old Style" pitchFamily="18" charset="0"/>
              </a:rPr>
              <a:t>Yellow</a:t>
            </a:r>
            <a:r>
              <a:rPr lang="en-US" sz="54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5400" b="1" dirty="0" smtClean="0">
                <a:latin typeface="Bookman Old Style" pitchFamily="18" charset="0"/>
              </a:rPr>
              <a:t>trainers</a:t>
            </a:r>
            <a:endParaRPr lang="ru-RU" sz="5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0766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My school clothes are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3754760" cy="3888432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Trousers</a:t>
            </a:r>
          </a:p>
          <a:p>
            <a:r>
              <a:rPr lang="en-US" sz="4400" b="1" dirty="0" smtClean="0">
                <a:solidFill>
                  <a:srgbClr val="7030A0"/>
                </a:solidFill>
                <a:latin typeface="Bookman Old Style" pitchFamily="18" charset="0"/>
              </a:rPr>
              <a:t>A shirt</a:t>
            </a:r>
          </a:p>
          <a:p>
            <a:r>
              <a:rPr lang="en-US" sz="4400" b="1" dirty="0" smtClean="0">
                <a:solidFill>
                  <a:schemeClr val="accent2"/>
                </a:solidFill>
                <a:latin typeface="Bookman Old Style" pitchFamily="18" charset="0"/>
              </a:rPr>
              <a:t>A jumper</a:t>
            </a:r>
          </a:p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And shoes </a:t>
            </a:r>
            <a:endParaRPr lang="ru-RU" sz="4400" b="1" dirty="0">
              <a:solidFill>
                <a:schemeClr val="accent4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3076" name="Picture 4" descr="C:\Documents and Settings\Admin\Рабочий стол\my doc\для школы\картинки 1\1sep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47625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598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  <a:latin typeface="Bookman Old Style" pitchFamily="18" charset="0"/>
              </a:rPr>
              <a:t>Guess the words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426130" y="1516104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/>
              <a:t>forblecomta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2564904"/>
            <a:ext cx="34804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 smtClean="0">
                <a:latin typeface="Bookman Old Style" pitchFamily="18" charset="0"/>
              </a:rPr>
              <a:t>userstro</a:t>
            </a:r>
            <a:endParaRPr lang="ru-RU" sz="6000" b="1" dirty="0"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02976" y="3926272"/>
            <a:ext cx="3469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latin typeface="Bookman Old Style" pitchFamily="18" charset="0"/>
              </a:rPr>
              <a:t>rktiuacst</a:t>
            </a:r>
            <a:endParaRPr lang="ru-RU" sz="5400" b="1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5229200"/>
            <a:ext cx="33858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 smtClean="0">
                <a:latin typeface="Bookman Old Style" pitchFamily="18" charset="0"/>
              </a:rPr>
              <a:t>nfrmoiu</a:t>
            </a:r>
            <a:endParaRPr lang="ru-RU" sz="6000" b="1" dirty="0">
              <a:latin typeface="Bookman Old Style" pitchFamily="18" charset="0"/>
            </a:endParaRPr>
          </a:p>
        </p:txBody>
      </p:sp>
      <p:pic>
        <p:nvPicPr>
          <p:cNvPr id="4098" name="Picture 2" descr="C:\Documents and Settings\Admin\Рабочий стол\my doc\для школы\картинки 1\0511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7499"/>
            <a:ext cx="3752959" cy="44175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4044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Bookman Old Style" pitchFamily="18" charset="0"/>
              </a:rPr>
              <a:t>Congratulations</a:t>
            </a:r>
            <a:endParaRPr lang="ru-RU" sz="5400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539552" y="1556792"/>
            <a:ext cx="54473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6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comfortable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905" y="2763912"/>
            <a:ext cx="34804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trousers</a:t>
            </a:r>
            <a:endParaRPr lang="ru-RU" sz="6000" b="1" dirty="0">
              <a:solidFill>
                <a:schemeClr val="accent4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905" y="3827159"/>
            <a:ext cx="41985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tracksuit</a:t>
            </a:r>
            <a:endParaRPr lang="ru-RU" sz="6600" b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5157192"/>
            <a:ext cx="37064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Bookman Old Style" pitchFamily="18" charset="0"/>
              </a:rPr>
              <a:t>uniform</a:t>
            </a:r>
            <a:endParaRPr lang="ru-RU" sz="6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C:\Documents and Settings\Admin\Рабочий стол\my doc\для школы\картинки 1\AG00373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72816"/>
            <a:ext cx="4172470" cy="401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1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45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My favourite clothes  </vt:lpstr>
      <vt:lpstr>I like wearing</vt:lpstr>
      <vt:lpstr>My school clothes are</vt:lpstr>
      <vt:lpstr>Guess the words</vt:lpstr>
      <vt:lpstr>Congratulations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favourite clothes  </dc:title>
  <cp:lastModifiedBy>User</cp:lastModifiedBy>
  <cp:revision>9</cp:revision>
  <dcterms:modified xsi:type="dcterms:W3CDTF">2011-09-28T09:27:38Z</dcterms:modified>
</cp:coreProperties>
</file>