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9" r:id="rId21"/>
    <p:sldId id="274" r:id="rId22"/>
    <p:sldId id="275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736" autoAdjust="0"/>
    <p:restoredTop sz="79568" autoAdjust="0"/>
  </p:normalViewPr>
  <p:slideViewPr>
    <p:cSldViewPr>
      <p:cViewPr>
        <p:scale>
          <a:sx n="67" d="100"/>
          <a:sy n="67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C57BD-8902-423C-956C-395038DE2A43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47822-0468-4499-A248-D46EFBCE25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22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Hello,</a:t>
            </a:r>
            <a:r>
              <a:rPr lang="en-US" baseline="0" dirty="0" smtClean="0"/>
              <a:t> boys and girls! Today we would like to tell you about London. There are many places of interest in London , but we would like to show you ten of them.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409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</a:t>
            </a:r>
            <a:r>
              <a:rPr lang="en-US" baseline="0" dirty="0" smtClean="0"/>
              <a:t> see St </a:t>
            </a:r>
            <a:r>
              <a:rPr lang="en-US" baseline="0" dirty="0" err="1" smtClean="0"/>
              <a:t>Pancras</a:t>
            </a:r>
            <a:r>
              <a:rPr lang="en-US" baseline="0" dirty="0" smtClean="0"/>
              <a:t> and King’s Cross!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4032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Pancras</a:t>
            </a:r>
            <a:r>
              <a:rPr lang="en-US" baseline="0" dirty="0" smtClean="0"/>
              <a:t> and King’s Cross are two famous railway stations in London located </a:t>
            </a:r>
            <a:r>
              <a:rPr lang="en-US" dirty="0" smtClean="0"/>
              <a:t>opposite one another</a:t>
            </a:r>
            <a:r>
              <a:rPr lang="en-US" baseline="0" dirty="0" smtClean="0"/>
              <a:t>. Donald </a:t>
            </a:r>
            <a:r>
              <a:rPr lang="en-US" baseline="0" dirty="0" err="1" smtClean="0"/>
              <a:t>Bisset</a:t>
            </a:r>
            <a:r>
              <a:rPr lang="en-US" baseline="0" dirty="0" smtClean="0"/>
              <a:t> wrote a </a:t>
            </a:r>
            <a:r>
              <a:rPr lang="en-US" baseline="0" dirty="0" smtClean="0"/>
              <a:t>fairy tale </a:t>
            </a:r>
            <a:r>
              <a:rPr lang="en-US" baseline="0" dirty="0" smtClean="0"/>
              <a:t>about these two stations. They discussed, </a:t>
            </a:r>
            <a:r>
              <a:rPr lang="en-US" baseline="0" dirty="0" smtClean="0"/>
              <a:t>which </a:t>
            </a:r>
            <a:r>
              <a:rPr lang="en-US" baseline="0" dirty="0" smtClean="0"/>
              <a:t>was the best station but the Queen gave the medal to Euston station as the best station. At King’s Cross there is the platform 9 ¾ (nine and three fourth) where the </a:t>
            </a:r>
            <a:r>
              <a:rPr lang="en-US" b="0" dirty="0" smtClean="0"/>
              <a:t>Hogwarts Express</a:t>
            </a:r>
            <a:r>
              <a:rPr lang="en-US" dirty="0" smtClean="0"/>
              <a:t> departs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112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go </a:t>
            </a:r>
            <a:r>
              <a:rPr lang="en-US" dirty="0" smtClean="0"/>
              <a:t>to </a:t>
            </a:r>
            <a:r>
              <a:rPr lang="en-US" dirty="0" smtClean="0"/>
              <a:t>London</a:t>
            </a:r>
            <a:r>
              <a:rPr lang="en-US" baseline="0" dirty="0" smtClean="0"/>
              <a:t> </a:t>
            </a:r>
            <a:r>
              <a:rPr lang="en-US" baseline="0" dirty="0" smtClean="0"/>
              <a:t>Paddington </a:t>
            </a:r>
            <a:r>
              <a:rPr lang="en-US" baseline="0" dirty="0" smtClean="0"/>
              <a:t>station!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656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Paddington</a:t>
            </a:r>
            <a:r>
              <a:rPr lang="en-US" baseline="0" dirty="0" smtClean="0"/>
              <a:t> station </a:t>
            </a:r>
            <a:r>
              <a:rPr lang="en-US" baseline="0" dirty="0" err="1" smtClean="0"/>
              <a:t>Mr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Mrs</a:t>
            </a:r>
            <a:r>
              <a:rPr lang="en-US" baseline="0" dirty="0" smtClean="0"/>
              <a:t> Brown </a:t>
            </a:r>
            <a:r>
              <a:rPr lang="en-US" baseline="0" dirty="0" smtClean="0"/>
              <a:t>found </a:t>
            </a:r>
            <a:r>
              <a:rPr lang="en-US" baseline="0" dirty="0" smtClean="0"/>
              <a:t>a little bear and they gave him a name “Paddington” as this station.  Now there is a statue of this bear there and a kiosk with teddy bears and other souvenirs.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387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visit Kensington</a:t>
            </a:r>
            <a:r>
              <a:rPr lang="en-US" baseline="0" dirty="0" smtClean="0"/>
              <a:t> gardens!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87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It </a:t>
            </a:r>
            <a:r>
              <a:rPr lang="en-US" baseline="0" dirty="0" smtClean="0"/>
              <a:t>is one of the king’s </a:t>
            </a:r>
            <a:r>
              <a:rPr lang="en-US" baseline="0" dirty="0" smtClean="0"/>
              <a:t>parks </a:t>
            </a:r>
            <a:r>
              <a:rPr lang="en-US" baseline="0" dirty="0" smtClean="0"/>
              <a:t>of London. There is a statue of Peter </a:t>
            </a:r>
            <a:r>
              <a:rPr lang="en-US" baseline="0" dirty="0" smtClean="0"/>
              <a:t>Pan there. </a:t>
            </a:r>
            <a:r>
              <a:rPr lang="en-US" baseline="0" dirty="0" smtClean="0"/>
              <a:t>It’s interesting that this park looks like large green lawns and rarely standing trees, but a small dark deep forest were made around statue of Peter Pan because fairies can live only in a such </a:t>
            </a:r>
            <a:r>
              <a:rPr lang="en-US" baseline="0" dirty="0" smtClean="0"/>
              <a:t>forests.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799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you heard about Sherlock Holmes Museum? Let`s visit it!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302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see the Tower of London!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463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visit the Millennium</a:t>
            </a:r>
            <a:r>
              <a:rPr lang="en-US" baseline="0" dirty="0" smtClean="0"/>
              <a:t> </a:t>
            </a:r>
            <a:r>
              <a:rPr lang="en-US" baseline="0" dirty="0" smtClean="0"/>
              <a:t>Dome</a:t>
            </a:r>
            <a:r>
              <a:rPr lang="en-US" baseline="0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98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place is Westminster</a:t>
            </a:r>
            <a:r>
              <a:rPr lang="en-US" baseline="0" dirty="0" smtClean="0"/>
              <a:t>. Let`s go!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522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M.D.</a:t>
            </a:r>
            <a:r>
              <a:rPr lang="en-US" baseline="0" dirty="0" smtClean="0"/>
              <a:t> was build for Millennium Express Show. It is the largest dome in the </a:t>
            </a:r>
            <a:r>
              <a:rPr lang="en-US" baseline="0" dirty="0" smtClean="0"/>
              <a:t>world</a:t>
            </a:r>
            <a:r>
              <a:rPr lang="en-US" baseline="0" dirty="0" smtClean="0"/>
              <a:t>. Its diameter is 365 m, and its length is 1 kilometer.  This arena could be seen from space.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351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Westminster is a</a:t>
            </a:r>
            <a:r>
              <a:rPr lang="en-US" baseline="0" dirty="0" smtClean="0"/>
              <a:t>n area of  central London. Here is </a:t>
            </a:r>
            <a:r>
              <a:rPr lang="en-US" dirty="0" smtClean="0"/>
              <a:t>The Palace of Westminster</a:t>
            </a:r>
            <a:r>
              <a:rPr lang="en-US" baseline="0" dirty="0" smtClean="0"/>
              <a:t>, where the Parliament of </a:t>
            </a:r>
            <a:r>
              <a:rPr lang="en-US" baseline="0" dirty="0" smtClean="0"/>
              <a:t>the UK </a:t>
            </a:r>
            <a:r>
              <a:rPr lang="en-US" baseline="0" dirty="0" smtClean="0"/>
              <a:t>sits. One of its towers is a famous Big Ben. </a:t>
            </a:r>
            <a:r>
              <a:rPr lang="en-US" baseline="0" dirty="0" smtClean="0"/>
              <a:t>Next to it </a:t>
            </a:r>
            <a:r>
              <a:rPr lang="en-US" baseline="0" dirty="0" smtClean="0"/>
              <a:t>there is Westminster Abbey.  It is a gothic church and it is almost 800 years old. The coronation of all British Kings and Queens takes place here. Some famous people  are also buried here.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84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</a:t>
            </a:r>
            <a:r>
              <a:rPr lang="en-US" baseline="0" dirty="0" smtClean="0"/>
              <a:t> go to the City of London!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74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10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Let`s go to the Temple Bar!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3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82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see Trafalgar</a:t>
            </a:r>
            <a:r>
              <a:rPr lang="en-US" baseline="0" dirty="0" smtClean="0"/>
              <a:t> Square!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010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</a:t>
            </a:r>
            <a:r>
              <a:rPr lang="en-US" baseline="0" dirty="0" smtClean="0"/>
              <a:t> a s</a:t>
            </a:r>
            <a:r>
              <a:rPr lang="en-US" dirty="0" smtClean="0"/>
              <a:t>quare in the center of London. There</a:t>
            </a:r>
            <a:r>
              <a:rPr lang="en-US" baseline="0" dirty="0" smtClean="0"/>
              <a:t> is a column in the center of the square, </a:t>
            </a:r>
            <a:r>
              <a:rPr lang="en-US" baseline="0" dirty="0" smtClean="0"/>
              <a:t>topped </a:t>
            </a:r>
            <a:r>
              <a:rPr lang="en-US" baseline="0" dirty="0" smtClean="0"/>
              <a:t>with the statue of admiral Nelson. He commanded English navy during the war against Napoleon. There is a fairy tale written by English writer </a:t>
            </a:r>
            <a:r>
              <a:rPr lang="en-US" b="0" dirty="0" smtClean="0"/>
              <a:t>Donald </a:t>
            </a:r>
            <a:r>
              <a:rPr lang="en-US" b="0" dirty="0" err="1" smtClean="0"/>
              <a:t>Bisset</a:t>
            </a:r>
            <a:r>
              <a:rPr lang="en-US" baseline="0" dirty="0" smtClean="0"/>
              <a:t>, in which a hen brought an egg for breakfast </a:t>
            </a:r>
            <a:r>
              <a:rPr lang="en-US" baseline="0" dirty="0" smtClean="0"/>
              <a:t>to the </a:t>
            </a:r>
            <a:r>
              <a:rPr lang="en-US" baseline="0" dirty="0" smtClean="0"/>
              <a:t>unhappy and lonely statue of Nelson.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47822-0468-4499-A248-D46EFBCE253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16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16EC-A38D-4B3F-9AAA-32B3973101E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8FAF-5C65-4A1A-9A87-B29AEB7AD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16EC-A38D-4B3F-9AAA-32B3973101E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8FAF-5C65-4A1A-9A87-B29AEB7AD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16EC-A38D-4B3F-9AAA-32B3973101E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8FAF-5C65-4A1A-9A87-B29AEB7AD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16EC-A38D-4B3F-9AAA-32B3973101E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8FAF-5C65-4A1A-9A87-B29AEB7AD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16EC-A38D-4B3F-9AAA-32B3973101E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8FAF-5C65-4A1A-9A87-B29AEB7AD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16EC-A38D-4B3F-9AAA-32B3973101E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8FAF-5C65-4A1A-9A87-B29AEB7AD9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16EC-A38D-4B3F-9AAA-32B3973101E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8FAF-5C65-4A1A-9A87-B29AEB7AD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16EC-A38D-4B3F-9AAA-32B3973101E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8FAF-5C65-4A1A-9A87-B29AEB7AD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16EC-A38D-4B3F-9AAA-32B3973101E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8FAF-5C65-4A1A-9A87-B29AEB7AD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16EC-A38D-4B3F-9AAA-32B3973101E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E8FAF-5C65-4A1A-9A87-B29AEB7AD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16EC-A38D-4B3F-9AAA-32B3973101E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8FAF-5C65-4A1A-9A87-B29AEB7AD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49516EC-A38D-4B3F-9AAA-32B3973101E1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5BE8FAF-5C65-4A1A-9A87-B29AEB7AD9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9384" y="2636912"/>
            <a:ext cx="5544616" cy="122413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04664"/>
            <a:ext cx="2903984" cy="184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39552" y="4199385"/>
            <a:ext cx="325864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3507"/>
            <a:ext cx="2715766" cy="36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www.mystory-mysong.com/tower-rav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7408" y="4015612"/>
            <a:ext cx="3509392" cy="2632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69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128792" cy="936104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King’s </a:t>
            </a:r>
            <a:r>
              <a:rPr 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</a:t>
            </a:r>
            <a:r>
              <a:rPr lang="en-US" b="1" u="sng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</a:t>
            </a:r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Pancras</a:t>
            </a: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railway stations</a:t>
            </a:r>
            <a:endParaRPr lang="ru-RU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544407"/>
            <a:ext cx="6840760" cy="481962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563888" y="1484784"/>
            <a:ext cx="136815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7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1714" y="18331"/>
            <a:ext cx="3427784" cy="107099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Pancras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27974"/>
            <a:ext cx="324036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124744"/>
            <a:ext cx="3453686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852" y="4095948"/>
            <a:ext cx="428887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940152" y="3818469"/>
            <a:ext cx="2685111" cy="950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King’s Cross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77888" y="5085184"/>
            <a:ext cx="3427784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9 ¾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0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65760"/>
            <a:ext cx="7213068" cy="542960"/>
          </a:xfrm>
        </p:spPr>
        <p:txBody>
          <a:bodyPr/>
          <a:lstStyle/>
          <a:p>
            <a:pPr algn="ctr"/>
            <a:r>
              <a:rPr lang="en-US" b="1" i="1" u="sng" dirty="0">
                <a:solidFill>
                  <a:srgbClr val="002060"/>
                </a:solidFill>
              </a:rPr>
              <a:t>London Paddington station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268760"/>
            <a:ext cx="7213068" cy="508193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691680" y="2420888"/>
            <a:ext cx="7920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4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613869" cy="3860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Paddington bear at Paddington station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988840"/>
            <a:ext cx="3048000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89" y="3356992"/>
            <a:ext cx="3810000" cy="3111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47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60960" cy="576064"/>
          </a:xfrm>
        </p:spPr>
        <p:txBody>
          <a:bodyPr/>
          <a:lstStyle/>
          <a:p>
            <a:pPr algn="ctr"/>
            <a:r>
              <a:rPr lang="en-US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Kensington </a:t>
            </a:r>
            <a:r>
              <a:rPr lang="en-US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Gardens</a:t>
            </a:r>
            <a:endParaRPr lang="ru-RU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927" y="1304764"/>
            <a:ext cx="7460960" cy="525658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3568" y="3429000"/>
            <a:ext cx="144016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5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Kensington gardens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60032" y="6043376"/>
            <a:ext cx="381642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Pan statue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farm4.staticflickr.com/3272/2786967755_fca3bd013e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24585"/>
            <a:ext cx="2009775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ile:Public art - Peter Pan, Queens Gardens, Per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0170"/>
            <a:ext cx="42862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arm4.staticflickr.com/3028/2787821432_ef8ae2f7c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244" y="1124744"/>
            <a:ext cx="2019300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41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79"/>
            <a:ext cx="7632848" cy="7920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Sherlock Holmes Museum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221B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Baker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Street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57583"/>
            <a:ext cx="7704856" cy="542842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843808" y="2204864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20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en-US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221B Baker Street</a:t>
            </a:r>
            <a:endParaRPr lang="ru-RU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779" y="292100"/>
            <a:ext cx="4680520" cy="313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270" y="2492896"/>
            <a:ext cx="5532107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132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79"/>
            <a:ext cx="7632848" cy="3600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Tower of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68760"/>
            <a:ext cx="7704856" cy="542842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7161385" y="3140968"/>
            <a:ext cx="151216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1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4896544" cy="102582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Tower of London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52266"/>
            <a:ext cx="4712542" cy="30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iki.pippkro.ru/images/Tower_of_London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5747" y="2045964"/>
            <a:ext cx="5256922" cy="481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ystory-mysong.com/tower-rav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1175" y="517797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5371219" y="5589240"/>
            <a:ext cx="3017205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71219" y="4149080"/>
            <a:ext cx="2801181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0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624736" cy="64807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Westminster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84784"/>
            <a:ext cx="6624736" cy="466742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491880" y="4077072"/>
            <a:ext cx="174604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0544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79"/>
            <a:ext cx="7632848" cy="3600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Millennium Dome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68760"/>
            <a:ext cx="7704856" cy="5428421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6804248" y="3965442"/>
            <a:ext cx="1584176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6216" y="335699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The M.D.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1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3168352" cy="1008112"/>
          </a:xfrm>
        </p:spPr>
        <p:txBody>
          <a:bodyPr/>
          <a:lstStyle/>
          <a:p>
            <a:r>
              <a:rPr lang="en-US" i="1" u="sng" dirty="0" smtClean="0">
                <a:solidFill>
                  <a:srgbClr val="7030A0"/>
                </a:solidFill>
              </a:rPr>
              <a:t>The Millennium </a:t>
            </a:r>
            <a:br>
              <a:rPr lang="en-US" i="1" u="sng" dirty="0" smtClean="0">
                <a:solidFill>
                  <a:srgbClr val="7030A0"/>
                </a:solidFill>
              </a:rPr>
            </a:br>
            <a:r>
              <a:rPr lang="en-US" i="1" u="sng" dirty="0" smtClean="0">
                <a:solidFill>
                  <a:srgbClr val="7030A0"/>
                </a:solidFill>
              </a:rPr>
              <a:t>Dome</a:t>
            </a:r>
            <a:endParaRPr lang="ru-RU" i="1" u="sng" dirty="0">
              <a:solidFill>
                <a:srgbClr val="7030A0"/>
              </a:solidFill>
            </a:endParaRPr>
          </a:p>
        </p:txBody>
      </p:sp>
      <p:pic>
        <p:nvPicPr>
          <p:cNvPr id="6148" name="Picture 4" descr="http://wwp.millennium-dome.com/images/millennium-dome/millennium-dome-at-du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209" y="786830"/>
            <a:ext cx="4572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068960"/>
            <a:ext cx="6191250" cy="281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5777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1352" y="2636912"/>
            <a:ext cx="583264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04664"/>
            <a:ext cx="3288196" cy="208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92" y="297887"/>
            <a:ext cx="2307760" cy="307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58466" y="3622769"/>
            <a:ext cx="3816424" cy="297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www.mystory-mysong.com/tower-rav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09751"/>
            <a:ext cx="4114800" cy="308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96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060848"/>
            <a:ext cx="7520940" cy="125147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Работу выполнила                                               Учитель:</a:t>
            </a:r>
          </a:p>
          <a:p>
            <a:r>
              <a:rPr lang="ru-RU" sz="2000" dirty="0" err="1" smtClean="0"/>
              <a:t>Никульникова</a:t>
            </a:r>
            <a:r>
              <a:rPr lang="ru-RU" sz="2000" dirty="0" smtClean="0"/>
              <a:t> Аня, 5 «А» класс»                         </a:t>
            </a:r>
            <a:r>
              <a:rPr lang="ru-RU" sz="2000" dirty="0" err="1" smtClean="0"/>
              <a:t>Зефирова</a:t>
            </a:r>
            <a:r>
              <a:rPr lang="ru-RU" sz="2000" dirty="0" smtClean="0"/>
              <a:t> И.А.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3744416" cy="1512168"/>
          </a:xfrm>
        </p:spPr>
        <p:txBody>
          <a:bodyPr>
            <a:normAutofit/>
          </a:bodyPr>
          <a:lstStyle/>
          <a:p>
            <a:r>
              <a:rPr lang="en-US" sz="4000" i="1" u="sng" dirty="0" smtClean="0">
                <a:solidFill>
                  <a:srgbClr val="7030A0"/>
                </a:solidFill>
              </a:rPr>
              <a:t>Westminster</a:t>
            </a:r>
            <a:endParaRPr lang="ru-RU" sz="4000" i="1" u="sng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140968"/>
            <a:ext cx="2376264" cy="3564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32656"/>
            <a:ext cx="3931146" cy="295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473365"/>
            <a:ext cx="5819057" cy="321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31357" y="6206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</a:t>
            </a:r>
            <a:r>
              <a:rPr lang="en-US" dirty="0"/>
              <a:t>B</a:t>
            </a:r>
            <a:r>
              <a:rPr lang="en-US" dirty="0" smtClean="0"/>
              <a:t>en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36450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Houses of Parliament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14270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Westminster Abbey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23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620688"/>
            <a:ext cx="6513893" cy="864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City of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566381"/>
            <a:ext cx="6513893" cy="458933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148064" y="2780928"/>
            <a:ext cx="144016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8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6600"/>
            <a:ext cx="8721143" cy="936104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0070C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City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of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London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852936"/>
            <a:ext cx="4904719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44743"/>
            <a:ext cx="3494491" cy="262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2207223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Bank of England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527" y="4005064"/>
            <a:ext cx="348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London Stock Exchange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7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768752" cy="92697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Temple Bar Memorial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84784"/>
            <a:ext cx="6768752" cy="476889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220072" y="3140968"/>
            <a:ext cx="324036" cy="180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7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52" y="432557"/>
            <a:ext cx="3843454" cy="78296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Temple Bar</a:t>
            </a:r>
            <a:endParaRPr lang="ru-RU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1429" y="1400083"/>
            <a:ext cx="3600400" cy="480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551" y="1844824"/>
            <a:ext cx="3843455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8227" y="476672"/>
            <a:ext cx="3490198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Temple Bar memorial</a:t>
            </a:r>
            <a:endParaRPr lang="ru-RU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2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132294" cy="724942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Trafalgar Square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03024"/>
            <a:ext cx="6132294" cy="432048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139952" y="3284985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6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4752528" cy="54864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T</a:t>
            </a:r>
            <a:r>
              <a:rPr lang="en-US" u="sng" dirty="0" smtClean="0">
                <a:solidFill>
                  <a:srgbClr val="FF0000"/>
                </a:solidFill>
              </a:rPr>
              <a:t>rafalgar Square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-335608"/>
            <a:ext cx="2592288" cy="388843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34" y="1052736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http://s005.radikal.ru/i211/1106/4b/12e9ee77d5a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504825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1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581</TotalTime>
  <Words>597</Words>
  <Application>Microsoft Office PowerPoint</Application>
  <PresentationFormat>Экран (4:3)</PresentationFormat>
  <Paragraphs>73</Paragraphs>
  <Slides>23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Углы</vt:lpstr>
      <vt:lpstr>Learning more about London!</vt:lpstr>
      <vt:lpstr>Westminster</vt:lpstr>
      <vt:lpstr>Westminster</vt:lpstr>
      <vt:lpstr>The City of london</vt:lpstr>
      <vt:lpstr>The City of London</vt:lpstr>
      <vt:lpstr>The Temple Bar Memorial</vt:lpstr>
      <vt:lpstr>Temple Bar</vt:lpstr>
      <vt:lpstr>Trafalgar Square</vt:lpstr>
      <vt:lpstr>Trafalgar Square</vt:lpstr>
      <vt:lpstr>King’s Cross and St Pancras  railway stations</vt:lpstr>
      <vt:lpstr>St Pancras</vt:lpstr>
      <vt:lpstr>London Paddington station</vt:lpstr>
      <vt:lpstr>Paddington bear at Paddington station</vt:lpstr>
      <vt:lpstr>Kensington Gardens</vt:lpstr>
      <vt:lpstr>Kensington gardens</vt:lpstr>
      <vt:lpstr>The Sherlock Holmes Museum  221B Baker Street</vt:lpstr>
      <vt:lpstr>221B Baker Street</vt:lpstr>
      <vt:lpstr>The Tower of London</vt:lpstr>
      <vt:lpstr>The Tower of London</vt:lpstr>
      <vt:lpstr>The Millennium Dome</vt:lpstr>
      <vt:lpstr>The Millennium  Dome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more about London!</dc:title>
  <dc:creator>Anna</dc:creator>
  <cp:lastModifiedBy>Инна</cp:lastModifiedBy>
  <cp:revision>71</cp:revision>
  <dcterms:created xsi:type="dcterms:W3CDTF">2012-05-17T17:06:21Z</dcterms:created>
  <dcterms:modified xsi:type="dcterms:W3CDTF">2012-10-15T07:10:01Z</dcterms:modified>
</cp:coreProperties>
</file>