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2" autoAdjust="0"/>
    <p:restoredTop sz="94700" autoAdjust="0"/>
  </p:normalViewPr>
  <p:slideViewPr>
    <p:cSldViewPr>
      <p:cViewPr varScale="1">
        <p:scale>
          <a:sx n="41" d="100"/>
          <a:sy n="41" d="100"/>
        </p:scale>
        <p:origin x="-7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1.jpeg"/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1F1EC-8C04-4A77-8117-1B1DF73A58AF}" type="doc">
      <dgm:prSet loTypeId="urn:microsoft.com/office/officeart/2005/8/layout/b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746A79-EE98-475E-858D-862F12B0114A}">
      <dgm:prSet/>
      <dgm:spPr/>
      <dgm:t>
        <a:bodyPr/>
        <a:lstStyle/>
        <a:p>
          <a:pPr rtl="0"/>
          <a:r>
            <a:rPr lang="ru-RU" b="1" dirty="0" smtClean="0"/>
            <a:t>Иностранные языки: английский и французские языки</a:t>
          </a:r>
          <a:endParaRPr lang="ru-RU" b="1" dirty="0"/>
        </a:p>
      </dgm:t>
    </dgm:pt>
    <dgm:pt modelId="{FE1A7166-F524-4EDF-9E14-FB3EBAF8401D}" type="parTrans" cxnId="{CD9D3C24-67F2-4A9C-949C-FE9F364B0087}">
      <dgm:prSet/>
      <dgm:spPr/>
      <dgm:t>
        <a:bodyPr/>
        <a:lstStyle/>
        <a:p>
          <a:endParaRPr lang="ru-RU"/>
        </a:p>
      </dgm:t>
    </dgm:pt>
    <dgm:pt modelId="{752C7D88-3A98-4DBC-80E4-0625576796D0}" type="sibTrans" cxnId="{CD9D3C24-67F2-4A9C-949C-FE9F364B0087}">
      <dgm:prSet/>
      <dgm:spPr/>
      <dgm:t>
        <a:bodyPr/>
        <a:lstStyle/>
        <a:p>
          <a:endParaRPr lang="ru-RU"/>
        </a:p>
      </dgm:t>
    </dgm:pt>
    <dgm:pt modelId="{E7111F96-6C4A-4D4F-833A-259A4475B254}">
      <dgm:prSet/>
      <dgm:spPr/>
      <dgm:t>
        <a:bodyPr/>
        <a:lstStyle/>
        <a:p>
          <a:pPr rtl="0"/>
          <a:r>
            <a:rPr lang="ru-RU" dirty="0" smtClean="0"/>
            <a:t>Инновации в сфере образования: применение ИКТ в процессе обучения иностранным языкам</a:t>
          </a:r>
          <a:endParaRPr lang="ru-RU" dirty="0"/>
        </a:p>
      </dgm:t>
    </dgm:pt>
    <dgm:pt modelId="{DE15F1B5-B794-4592-8E28-7193F73C06F9}" type="parTrans" cxnId="{81878F97-4B54-40B6-911A-305446EF4451}">
      <dgm:prSet/>
      <dgm:spPr/>
      <dgm:t>
        <a:bodyPr/>
        <a:lstStyle/>
        <a:p>
          <a:endParaRPr lang="ru-RU"/>
        </a:p>
      </dgm:t>
    </dgm:pt>
    <dgm:pt modelId="{A882D9F4-29E2-422B-85D9-C7A5B6AE9A7A}" type="sibTrans" cxnId="{81878F97-4B54-40B6-911A-305446EF4451}">
      <dgm:prSet/>
      <dgm:spPr/>
      <dgm:t>
        <a:bodyPr/>
        <a:lstStyle/>
        <a:p>
          <a:endParaRPr lang="ru-RU"/>
        </a:p>
      </dgm:t>
    </dgm:pt>
    <dgm:pt modelId="{A7649E80-8632-41D2-A61A-F30136FCCCA4}">
      <dgm:prSet custT="1"/>
      <dgm:spPr/>
      <dgm:t>
        <a:bodyPr/>
        <a:lstStyle/>
        <a:p>
          <a:pPr rtl="0"/>
          <a:r>
            <a:rPr lang="ru-RU" sz="2000" b="1" smtClean="0"/>
            <a:t>Отдых ,дети, семья</a:t>
          </a:r>
          <a:endParaRPr lang="ru-RU" sz="2000" b="1" dirty="0"/>
        </a:p>
      </dgm:t>
    </dgm:pt>
    <dgm:pt modelId="{A04B1A9D-3B58-43CC-B161-7424852613C2}" type="parTrans" cxnId="{7DFF3E18-232D-4D29-B1C4-ED821A9766DB}">
      <dgm:prSet/>
      <dgm:spPr/>
      <dgm:t>
        <a:bodyPr/>
        <a:lstStyle/>
        <a:p>
          <a:endParaRPr lang="ru-RU"/>
        </a:p>
      </dgm:t>
    </dgm:pt>
    <dgm:pt modelId="{8F26D2FE-DFB1-40DC-B7EC-33C169FE3C13}" type="sibTrans" cxnId="{7DFF3E18-232D-4D29-B1C4-ED821A9766DB}">
      <dgm:prSet/>
      <dgm:spPr/>
      <dgm:t>
        <a:bodyPr/>
        <a:lstStyle/>
        <a:p>
          <a:endParaRPr lang="ru-RU"/>
        </a:p>
      </dgm:t>
    </dgm:pt>
    <dgm:pt modelId="{0B39F2BD-A082-43E7-8A6C-AD6D9B2D827C}" type="pres">
      <dgm:prSet presAssocID="{8821F1EC-8C04-4A77-8117-1B1DF73A58AF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E911AB-F1F7-4CE2-A4C9-85B0BF06EA9A}" type="pres">
      <dgm:prSet presAssocID="{4C746A79-EE98-475E-858D-862F12B0114A}" presName="compNode" presStyleCnt="0"/>
      <dgm:spPr/>
    </dgm:pt>
    <dgm:pt modelId="{D4807F9B-4729-496C-8D15-3EE1FD9459AD}" type="pres">
      <dgm:prSet presAssocID="{4C746A79-EE98-475E-858D-862F12B0114A}" presName="childRect" presStyleLbl="bgAcc1" presStyleIdx="0" presStyleCnt="3" custFlipVert="1" custScaleX="2555" custScaleY="3423">
        <dgm:presLayoutVars>
          <dgm:bulletEnabled val="1"/>
        </dgm:presLayoutVars>
      </dgm:prSet>
      <dgm:spPr/>
    </dgm:pt>
    <dgm:pt modelId="{CF0C70AC-4C6A-48B6-AEFD-996998A2D71F}" type="pres">
      <dgm:prSet presAssocID="{4C746A79-EE98-475E-858D-862F12B0114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ECF398-6FFB-4094-B6E1-7CE2FC4958F2}" type="pres">
      <dgm:prSet presAssocID="{4C746A79-EE98-475E-858D-862F12B0114A}" presName="parentRect" presStyleLbl="alignNode1" presStyleIdx="0" presStyleCnt="3" custScaleX="150904" custScaleY="156447" custLinFactNeighborX="-41174" custLinFactNeighborY="7107"/>
      <dgm:spPr/>
      <dgm:t>
        <a:bodyPr/>
        <a:lstStyle/>
        <a:p>
          <a:endParaRPr lang="ru-RU"/>
        </a:p>
      </dgm:t>
    </dgm:pt>
    <dgm:pt modelId="{8A3408FC-AB73-4BE2-AE5B-E4FD053F7FDA}" type="pres">
      <dgm:prSet presAssocID="{4C746A79-EE98-475E-858D-862F12B0114A}" presName="adorn" presStyleLbl="fgAccFollowNode1" presStyleIdx="0" presStyleCnt="3" custScaleX="209969" custScaleY="180470" custLinFactNeighborX="16593" custLinFactNeighborY="-1434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3C9C05B-520F-4AC0-8190-E081C8C7375C}" type="pres">
      <dgm:prSet presAssocID="{752C7D88-3A98-4DBC-80E4-0625576796D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6522967-00EC-4E36-9781-82B6E31990E6}" type="pres">
      <dgm:prSet presAssocID="{E7111F96-6C4A-4D4F-833A-259A4475B254}" presName="compNode" presStyleCnt="0"/>
      <dgm:spPr/>
    </dgm:pt>
    <dgm:pt modelId="{08AF9383-0E65-49C0-A61A-140E295ACF44}" type="pres">
      <dgm:prSet presAssocID="{E7111F96-6C4A-4D4F-833A-259A4475B254}" presName="childRect" presStyleLbl="bgAcc1" presStyleIdx="1" presStyleCnt="3" custFlipVert="1" custFlipHor="1" custScaleX="2555" custScaleY="5574">
        <dgm:presLayoutVars>
          <dgm:bulletEnabled val="1"/>
        </dgm:presLayoutVars>
      </dgm:prSet>
      <dgm:spPr/>
    </dgm:pt>
    <dgm:pt modelId="{44348BBB-2F5D-4225-931F-9770953FF016}" type="pres">
      <dgm:prSet presAssocID="{E7111F96-6C4A-4D4F-833A-259A4475B25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35CF5-EF03-4D64-B2BF-81E8DBE6342E}" type="pres">
      <dgm:prSet presAssocID="{E7111F96-6C4A-4D4F-833A-259A4475B254}" presName="parentRect" presStyleLbl="alignNode1" presStyleIdx="1" presStyleCnt="3" custScaleX="143949" custScaleY="154931" custLinFactNeighborX="10349" custLinFactNeighborY="5246"/>
      <dgm:spPr/>
      <dgm:t>
        <a:bodyPr/>
        <a:lstStyle/>
        <a:p>
          <a:endParaRPr lang="ru-RU"/>
        </a:p>
      </dgm:t>
    </dgm:pt>
    <dgm:pt modelId="{BC954D1C-7059-4D2E-9059-A0C33FC0E350}" type="pres">
      <dgm:prSet presAssocID="{E7111F96-6C4A-4D4F-833A-259A4475B254}" presName="adorn" presStyleLbl="fgAccFollowNode1" presStyleIdx="1" presStyleCnt="3" custScaleX="191231" custScaleY="181010" custLinFactX="12760" custLinFactNeighborX="100000" custLinFactNeighborY="-1508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96E24A7-E4D7-4DA8-BCD1-4326A9D3CFA8}" type="pres">
      <dgm:prSet presAssocID="{A882D9F4-29E2-422B-85D9-C7A5B6AE9A7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9037975-548E-4AD6-8011-F4553454E89B}" type="pres">
      <dgm:prSet presAssocID="{A7649E80-8632-41D2-A61A-F30136FCCCA4}" presName="compNode" presStyleCnt="0"/>
      <dgm:spPr/>
    </dgm:pt>
    <dgm:pt modelId="{9834CEDF-8E96-4179-9C68-89FA3789E45C}" type="pres">
      <dgm:prSet presAssocID="{A7649E80-8632-41D2-A61A-F30136FCCCA4}" presName="childRect" presStyleLbl="bgAcc1" presStyleIdx="2" presStyleCnt="3" custScaleX="2208" custScaleY="5043">
        <dgm:presLayoutVars>
          <dgm:bulletEnabled val="1"/>
        </dgm:presLayoutVars>
      </dgm:prSet>
      <dgm:spPr/>
    </dgm:pt>
    <dgm:pt modelId="{6B9F4F13-4B25-435D-ACE3-739B7D73186A}" type="pres">
      <dgm:prSet presAssocID="{A7649E80-8632-41D2-A61A-F30136FCCCA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32303-0362-422B-8033-E161BDE209CB}" type="pres">
      <dgm:prSet presAssocID="{A7649E80-8632-41D2-A61A-F30136FCCCA4}" presName="parentRect" presStyleLbl="alignNode1" presStyleIdx="2" presStyleCnt="3" custScaleX="183167" custScaleY="155493"/>
      <dgm:spPr/>
      <dgm:t>
        <a:bodyPr/>
        <a:lstStyle/>
        <a:p>
          <a:endParaRPr lang="ru-RU"/>
        </a:p>
      </dgm:t>
    </dgm:pt>
    <dgm:pt modelId="{F2420D78-D6EA-42B7-81EB-EF03F767CACB}" type="pres">
      <dgm:prSet presAssocID="{A7649E80-8632-41D2-A61A-F30136FCCCA4}" presName="adorn" presStyleLbl="fgAccFollowNode1" presStyleIdx="2" presStyleCnt="3" custScaleX="241005" custScaleY="227661" custLinFactX="28527" custLinFactNeighborX="100000" custLinFactNeighborY="-2417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75503AFE-AE86-4213-907D-6C556B3093D2}" type="presOf" srcId="{E7111F96-6C4A-4D4F-833A-259A4475B254}" destId="{F1D35CF5-EF03-4D64-B2BF-81E8DBE6342E}" srcOrd="1" destOrd="0" presId="urn:microsoft.com/office/officeart/2005/8/layout/bList2"/>
    <dgm:cxn modelId="{C3DCE661-2C35-439F-81F1-44985588F44F}" type="presOf" srcId="{A7649E80-8632-41D2-A61A-F30136FCCCA4}" destId="{56D32303-0362-422B-8033-E161BDE209CB}" srcOrd="1" destOrd="0" presId="urn:microsoft.com/office/officeart/2005/8/layout/bList2"/>
    <dgm:cxn modelId="{81878F97-4B54-40B6-911A-305446EF4451}" srcId="{8821F1EC-8C04-4A77-8117-1B1DF73A58AF}" destId="{E7111F96-6C4A-4D4F-833A-259A4475B254}" srcOrd="1" destOrd="0" parTransId="{DE15F1B5-B794-4592-8E28-7193F73C06F9}" sibTransId="{A882D9F4-29E2-422B-85D9-C7A5B6AE9A7A}"/>
    <dgm:cxn modelId="{B71C5335-9A3B-4BF7-9484-07E9F9E6F504}" type="presOf" srcId="{4C746A79-EE98-475E-858D-862F12B0114A}" destId="{CF0C70AC-4C6A-48B6-AEFD-996998A2D71F}" srcOrd="0" destOrd="0" presId="urn:microsoft.com/office/officeart/2005/8/layout/bList2"/>
    <dgm:cxn modelId="{0484B28C-54CB-4537-BCFA-F977E57971C4}" type="presOf" srcId="{A7649E80-8632-41D2-A61A-F30136FCCCA4}" destId="{6B9F4F13-4B25-435D-ACE3-739B7D73186A}" srcOrd="0" destOrd="0" presId="urn:microsoft.com/office/officeart/2005/8/layout/bList2"/>
    <dgm:cxn modelId="{CD9D3C24-67F2-4A9C-949C-FE9F364B0087}" srcId="{8821F1EC-8C04-4A77-8117-1B1DF73A58AF}" destId="{4C746A79-EE98-475E-858D-862F12B0114A}" srcOrd="0" destOrd="0" parTransId="{FE1A7166-F524-4EDF-9E14-FB3EBAF8401D}" sibTransId="{752C7D88-3A98-4DBC-80E4-0625576796D0}"/>
    <dgm:cxn modelId="{7DFF3E18-232D-4D29-B1C4-ED821A9766DB}" srcId="{8821F1EC-8C04-4A77-8117-1B1DF73A58AF}" destId="{A7649E80-8632-41D2-A61A-F30136FCCCA4}" srcOrd="2" destOrd="0" parTransId="{A04B1A9D-3B58-43CC-B161-7424852613C2}" sibTransId="{8F26D2FE-DFB1-40DC-B7EC-33C169FE3C13}"/>
    <dgm:cxn modelId="{42A2D49F-6AD0-4C3D-8B49-B001733E9025}" type="presOf" srcId="{8821F1EC-8C04-4A77-8117-1B1DF73A58AF}" destId="{0B39F2BD-A082-43E7-8A6C-AD6D9B2D827C}" srcOrd="0" destOrd="0" presId="urn:microsoft.com/office/officeart/2005/8/layout/bList2"/>
    <dgm:cxn modelId="{26F26B11-E50C-4517-9AD3-C046173ECCF1}" type="presOf" srcId="{4C746A79-EE98-475E-858D-862F12B0114A}" destId="{49ECF398-6FFB-4094-B6E1-7CE2FC4958F2}" srcOrd="1" destOrd="0" presId="urn:microsoft.com/office/officeart/2005/8/layout/bList2"/>
    <dgm:cxn modelId="{06ACAE37-2A97-4A63-BD34-BD6B706B548A}" type="presOf" srcId="{752C7D88-3A98-4DBC-80E4-0625576796D0}" destId="{13C9C05B-520F-4AC0-8190-E081C8C7375C}" srcOrd="0" destOrd="0" presId="urn:microsoft.com/office/officeart/2005/8/layout/bList2"/>
    <dgm:cxn modelId="{5C1B7327-315E-44DB-A317-59A12D752095}" type="presOf" srcId="{E7111F96-6C4A-4D4F-833A-259A4475B254}" destId="{44348BBB-2F5D-4225-931F-9770953FF016}" srcOrd="0" destOrd="0" presId="urn:microsoft.com/office/officeart/2005/8/layout/bList2"/>
    <dgm:cxn modelId="{C37DDA9B-FB70-4578-9055-A2F6B099432F}" type="presOf" srcId="{A882D9F4-29E2-422B-85D9-C7A5B6AE9A7A}" destId="{196E24A7-E4D7-4DA8-BCD1-4326A9D3CFA8}" srcOrd="0" destOrd="0" presId="urn:microsoft.com/office/officeart/2005/8/layout/bList2"/>
    <dgm:cxn modelId="{168874C4-856D-4EF4-B401-C7B92C6D906A}" type="presParOf" srcId="{0B39F2BD-A082-43E7-8A6C-AD6D9B2D827C}" destId="{3CE911AB-F1F7-4CE2-A4C9-85B0BF06EA9A}" srcOrd="0" destOrd="0" presId="urn:microsoft.com/office/officeart/2005/8/layout/bList2"/>
    <dgm:cxn modelId="{A4743AE4-5F0F-4B6E-8133-0F814662F952}" type="presParOf" srcId="{3CE911AB-F1F7-4CE2-A4C9-85B0BF06EA9A}" destId="{D4807F9B-4729-496C-8D15-3EE1FD9459AD}" srcOrd="0" destOrd="0" presId="urn:microsoft.com/office/officeart/2005/8/layout/bList2"/>
    <dgm:cxn modelId="{8E9E811F-07E7-4634-BF2B-5F76D9306A7F}" type="presParOf" srcId="{3CE911AB-F1F7-4CE2-A4C9-85B0BF06EA9A}" destId="{CF0C70AC-4C6A-48B6-AEFD-996998A2D71F}" srcOrd="1" destOrd="0" presId="urn:microsoft.com/office/officeart/2005/8/layout/bList2"/>
    <dgm:cxn modelId="{41C64AAA-7DA9-40DA-A8B3-981EFC0F8AB3}" type="presParOf" srcId="{3CE911AB-F1F7-4CE2-A4C9-85B0BF06EA9A}" destId="{49ECF398-6FFB-4094-B6E1-7CE2FC4958F2}" srcOrd="2" destOrd="0" presId="urn:microsoft.com/office/officeart/2005/8/layout/bList2"/>
    <dgm:cxn modelId="{0BB11E68-E270-42D7-8CCB-57C2F5009621}" type="presParOf" srcId="{3CE911AB-F1F7-4CE2-A4C9-85B0BF06EA9A}" destId="{8A3408FC-AB73-4BE2-AE5B-E4FD053F7FDA}" srcOrd="3" destOrd="0" presId="urn:microsoft.com/office/officeart/2005/8/layout/bList2"/>
    <dgm:cxn modelId="{68C3829D-6BF0-41EE-A064-232357F6A762}" type="presParOf" srcId="{0B39F2BD-A082-43E7-8A6C-AD6D9B2D827C}" destId="{13C9C05B-520F-4AC0-8190-E081C8C7375C}" srcOrd="1" destOrd="0" presId="urn:microsoft.com/office/officeart/2005/8/layout/bList2"/>
    <dgm:cxn modelId="{4003CFCB-1BA3-468B-A6FB-92B69DD3363C}" type="presParOf" srcId="{0B39F2BD-A082-43E7-8A6C-AD6D9B2D827C}" destId="{56522967-00EC-4E36-9781-82B6E31990E6}" srcOrd="2" destOrd="0" presId="urn:microsoft.com/office/officeart/2005/8/layout/bList2"/>
    <dgm:cxn modelId="{3CDA124F-F00F-4A64-881A-30A31D036934}" type="presParOf" srcId="{56522967-00EC-4E36-9781-82B6E31990E6}" destId="{08AF9383-0E65-49C0-A61A-140E295ACF44}" srcOrd="0" destOrd="0" presId="urn:microsoft.com/office/officeart/2005/8/layout/bList2"/>
    <dgm:cxn modelId="{93129AE3-AB54-465E-B840-41A2E54241C4}" type="presParOf" srcId="{56522967-00EC-4E36-9781-82B6E31990E6}" destId="{44348BBB-2F5D-4225-931F-9770953FF016}" srcOrd="1" destOrd="0" presId="urn:microsoft.com/office/officeart/2005/8/layout/bList2"/>
    <dgm:cxn modelId="{CD6C9355-6AB2-421E-BB84-87D1CBBA076C}" type="presParOf" srcId="{56522967-00EC-4E36-9781-82B6E31990E6}" destId="{F1D35CF5-EF03-4D64-B2BF-81E8DBE6342E}" srcOrd="2" destOrd="0" presId="urn:microsoft.com/office/officeart/2005/8/layout/bList2"/>
    <dgm:cxn modelId="{4AB789F0-F198-4800-83D2-8B1AAFF0FF89}" type="presParOf" srcId="{56522967-00EC-4E36-9781-82B6E31990E6}" destId="{BC954D1C-7059-4D2E-9059-A0C33FC0E350}" srcOrd="3" destOrd="0" presId="urn:microsoft.com/office/officeart/2005/8/layout/bList2"/>
    <dgm:cxn modelId="{4F301CE2-5BB6-4CC1-BF9F-15E89C092ADF}" type="presParOf" srcId="{0B39F2BD-A082-43E7-8A6C-AD6D9B2D827C}" destId="{196E24A7-E4D7-4DA8-BCD1-4326A9D3CFA8}" srcOrd="3" destOrd="0" presId="urn:microsoft.com/office/officeart/2005/8/layout/bList2"/>
    <dgm:cxn modelId="{C6D9E8D2-6FA3-4601-ABA7-FC4FAFE3AC5A}" type="presParOf" srcId="{0B39F2BD-A082-43E7-8A6C-AD6D9B2D827C}" destId="{59037975-548E-4AD6-8011-F4553454E89B}" srcOrd="4" destOrd="0" presId="urn:microsoft.com/office/officeart/2005/8/layout/bList2"/>
    <dgm:cxn modelId="{87158E98-DFB2-4D62-A926-42E692C66050}" type="presParOf" srcId="{59037975-548E-4AD6-8011-F4553454E89B}" destId="{9834CEDF-8E96-4179-9C68-89FA3789E45C}" srcOrd="0" destOrd="0" presId="urn:microsoft.com/office/officeart/2005/8/layout/bList2"/>
    <dgm:cxn modelId="{66E2677F-6C85-409F-B9E1-93A27CAC1673}" type="presParOf" srcId="{59037975-548E-4AD6-8011-F4553454E89B}" destId="{6B9F4F13-4B25-435D-ACE3-739B7D73186A}" srcOrd="1" destOrd="0" presId="urn:microsoft.com/office/officeart/2005/8/layout/bList2"/>
    <dgm:cxn modelId="{72E3DD54-7EC0-421F-8AE5-97DFEBD288A7}" type="presParOf" srcId="{59037975-548E-4AD6-8011-F4553454E89B}" destId="{56D32303-0362-422B-8033-E161BDE209CB}" srcOrd="2" destOrd="0" presId="urn:microsoft.com/office/officeart/2005/8/layout/bList2"/>
    <dgm:cxn modelId="{6E2FECB8-CA5A-4CC1-83F5-411E610BADEB}" type="presParOf" srcId="{59037975-548E-4AD6-8011-F4553454E89B}" destId="{F2420D78-D6EA-42B7-81EB-EF03F767CACB}" srcOrd="3" destOrd="0" presId="urn:microsoft.com/office/officeart/2005/8/layout/b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807F9B-4729-496C-8D15-3EE1FD9459AD}">
      <dsp:nvSpPr>
        <dsp:cNvPr id="0" name=""/>
        <dsp:cNvSpPr/>
      </dsp:nvSpPr>
      <dsp:spPr>
        <a:xfrm flipV="1">
          <a:off x="2661643" y="14548"/>
          <a:ext cx="53892" cy="5389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ECF398-6FFB-4094-B6E1-7CE2FC4958F2}">
      <dsp:nvSpPr>
        <dsp:cNvPr id="0" name=""/>
        <dsp:cNvSpPr/>
      </dsp:nvSpPr>
      <dsp:spPr>
        <a:xfrm>
          <a:off x="228600" y="685799"/>
          <a:ext cx="3183014" cy="10592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Иностранные языки: английский и французские языки</a:t>
          </a:r>
          <a:endParaRPr lang="ru-RU" sz="1500" b="1" kern="1200" dirty="0"/>
        </a:p>
      </dsp:txBody>
      <dsp:txXfrm>
        <a:off x="228600" y="685799"/>
        <a:ext cx="2241559" cy="1059232"/>
      </dsp:txXfrm>
    </dsp:sp>
    <dsp:sp modelId="{8A3408FC-AB73-4BE2-AE5B-E4FD053F7FDA}">
      <dsp:nvSpPr>
        <dsp:cNvPr id="0" name=""/>
        <dsp:cNvSpPr/>
      </dsp:nvSpPr>
      <dsp:spPr>
        <a:xfrm>
          <a:off x="2895603" y="533396"/>
          <a:ext cx="1550105" cy="133232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1">
              <a:alpha val="90000"/>
              <a:tint val="4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AF9383-0E65-49C0-A61A-140E295ACF44}">
      <dsp:nvSpPr>
        <dsp:cNvPr id="0" name=""/>
        <dsp:cNvSpPr/>
      </dsp:nvSpPr>
      <dsp:spPr>
        <a:xfrm flipH="1" flipV="1">
          <a:off x="5997318" y="5084"/>
          <a:ext cx="53892" cy="87765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D35CF5-EF03-4D64-B2BF-81E8DBE6342E}">
      <dsp:nvSpPr>
        <dsp:cNvPr id="0" name=""/>
        <dsp:cNvSpPr/>
      </dsp:nvSpPr>
      <dsp:spPr>
        <a:xfrm>
          <a:off x="4724399" y="685802"/>
          <a:ext cx="3036313" cy="104896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0" rIns="19050" bIns="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Инновации в сфере образования: применение ИКТ в процессе обучения иностранным языкам</a:t>
          </a:r>
          <a:endParaRPr lang="ru-RU" sz="1500" kern="1200" dirty="0"/>
        </a:p>
      </dsp:txBody>
      <dsp:txXfrm>
        <a:off x="4724399" y="685802"/>
        <a:ext cx="2138248" cy="1048967"/>
      </dsp:txXfrm>
    </dsp:sp>
    <dsp:sp modelId="{BC954D1C-7059-4D2E-9059-A0C33FC0E350}">
      <dsp:nvSpPr>
        <dsp:cNvPr id="0" name=""/>
        <dsp:cNvSpPr/>
      </dsp:nvSpPr>
      <dsp:spPr>
        <a:xfrm>
          <a:off x="7010402" y="533403"/>
          <a:ext cx="1411770" cy="133631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1">
              <a:alpha val="90000"/>
              <a:tint val="4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834CEDF-8E96-4179-9C68-89FA3789E45C}">
      <dsp:nvSpPr>
        <dsp:cNvPr id="0" name=""/>
        <dsp:cNvSpPr/>
      </dsp:nvSpPr>
      <dsp:spPr>
        <a:xfrm>
          <a:off x="4320113" y="2346710"/>
          <a:ext cx="46573" cy="79404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lt1">
              <a:alpha val="9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6D32303-0362-422B-8033-E161BDE209CB}">
      <dsp:nvSpPr>
        <dsp:cNvPr id="0" name=""/>
        <dsp:cNvSpPr/>
      </dsp:nvSpPr>
      <dsp:spPr>
        <a:xfrm>
          <a:off x="2411631" y="2985826"/>
          <a:ext cx="3863537" cy="10527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Отдых ,дети, семья</a:t>
          </a:r>
          <a:endParaRPr lang="ru-RU" sz="2000" b="1" kern="1200" dirty="0"/>
        </a:p>
      </dsp:txBody>
      <dsp:txXfrm>
        <a:off x="2411631" y="2985826"/>
        <a:ext cx="2720801" cy="1052772"/>
      </dsp:txXfrm>
    </dsp:sp>
    <dsp:sp modelId="{F2420D78-D6EA-42B7-81EB-EF03F767CACB}">
      <dsp:nvSpPr>
        <dsp:cNvPr id="0" name=""/>
        <dsp:cNvSpPr/>
      </dsp:nvSpPr>
      <dsp:spPr>
        <a:xfrm>
          <a:off x="5262209" y="2631525"/>
          <a:ext cx="1779229" cy="168071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1">
              <a:alpha val="90000"/>
              <a:tint val="40000"/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9C03B-CAC3-4518-BF0F-DC07EA795C8F}" type="datetimeFigureOut">
              <a:rPr lang="ru-RU" smtClean="0"/>
              <a:t>15.07.2014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5153C-2869-4CBE-8167-93956864368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5153C-2869-4CBE-8167-939568643680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5000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5000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Click="0" advTm="5000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7/15/2014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wipe dir="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Svetik\Desktop\&#1070;&#1083;&#1080;&#1103;%20&#1053;&#1072;&#1095;&#1072;&#1083;&#1086;&#1074;&#1072;%20'&#1059;&#1095;&#1080;&#1090;&#1077;&#1083;&#1100;'%20(1)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svetlanasergeevnalevina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englishislife.ucoz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343912"/>
          </a:xfrm>
        </p:spPr>
        <p:txBody>
          <a:bodyPr>
            <a:normAutofit/>
          </a:bodyPr>
          <a:lstStyle/>
          <a:p>
            <a:r>
              <a:rPr lang="ru-RU" dirty="0" smtClean="0"/>
              <a:t>Визитная карточка</a:t>
            </a:r>
            <a:br>
              <a:rPr lang="ru-RU" dirty="0" smtClean="0"/>
            </a:br>
            <a:r>
              <a:rPr lang="ru-RU" dirty="0" smtClean="0"/>
              <a:t> Левиной Светланы Сергеевны</a:t>
            </a:r>
            <a:endParaRPr lang="ru-RU" dirty="0"/>
          </a:p>
        </p:txBody>
      </p:sp>
      <p:pic>
        <p:nvPicPr>
          <p:cNvPr id="4" name="Содержимое 3" descr="iCAHA0PIQ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2819400"/>
            <a:ext cx="4062476" cy="2874393"/>
          </a:xfrm>
        </p:spPr>
      </p:pic>
      <p:pic>
        <p:nvPicPr>
          <p:cNvPr id="10" name="Юлия Началова 'Учитель'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57200" y="5181600"/>
            <a:ext cx="1828800" cy="1371600"/>
          </a:xfrm>
          <a:prstGeom prst="rect">
            <a:avLst/>
          </a:prstGeom>
        </p:spPr>
      </p:pic>
    </p:spTree>
  </p:cSld>
  <p:clrMapOvr>
    <a:masterClrMapping/>
  </p:clrMapOvr>
  <p:transition spd="slow" advClick="0" advTm="15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3200400" cy="704848"/>
          </a:xfrm>
        </p:spPr>
        <p:txBody>
          <a:bodyPr/>
          <a:lstStyle/>
          <a:p>
            <a:r>
              <a:rPr lang="ru-RU" dirty="0" smtClean="0"/>
              <a:t>Общие данные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28600" y="1676400"/>
            <a:ext cx="4114800" cy="4572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Дата рождения: 1 мая 1985 год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Учебные заведения: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1991-2002 СОШ №6 г. Тихвин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2002-2007 ЛГУ им. А.С. Пушкина, специальность «Иностранные языки»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Место работы: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2009 ГБОУ школа 477 Пушкинского района Санкт-Петербурга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ollag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206240" y="1143000"/>
            <a:ext cx="4480560" cy="4978400"/>
          </a:xfrm>
        </p:spPr>
      </p:pic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Мои интересы</a:t>
            </a:r>
            <a:endParaRPr lang="ru-RU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6868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743200" cy="575604"/>
          </a:xfrm>
        </p:spPr>
        <p:txBody>
          <a:bodyPr/>
          <a:lstStyle/>
          <a:p>
            <a:pPr algn="ctr"/>
            <a:r>
              <a:rPr lang="ru-RU" dirty="0" smtClean="0"/>
              <a:t>Мои достижения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81000" y="1143000"/>
            <a:ext cx="2438400" cy="5181600"/>
          </a:xfrm>
        </p:spPr>
        <p:txBody>
          <a:bodyPr/>
          <a:lstStyle/>
          <a:p>
            <a:r>
              <a:rPr lang="ru-RU" dirty="0" smtClean="0"/>
              <a:t>Окончание школы: </a:t>
            </a:r>
            <a:endParaRPr lang="en-US" dirty="0" smtClean="0"/>
          </a:p>
          <a:p>
            <a:r>
              <a:rPr lang="ru-RU" dirty="0" smtClean="0"/>
              <a:t>серебряная медаль</a:t>
            </a:r>
          </a:p>
          <a:p>
            <a:r>
              <a:rPr lang="ru-RU" dirty="0" smtClean="0"/>
              <a:t>Окончание университета: красный диплом</a:t>
            </a:r>
            <a:endParaRPr lang="en-US" dirty="0" smtClean="0"/>
          </a:p>
          <a:p>
            <a:r>
              <a:rPr lang="ru-RU" dirty="0" smtClean="0"/>
              <a:t>Педагогический стаж:</a:t>
            </a:r>
          </a:p>
          <a:p>
            <a:r>
              <a:rPr lang="ru-RU" dirty="0" smtClean="0"/>
              <a:t>5 лет</a:t>
            </a:r>
          </a:p>
          <a:p>
            <a:r>
              <a:rPr lang="ru-RU" dirty="0" smtClean="0"/>
              <a:t>Жизненные позиции:</a:t>
            </a:r>
          </a:p>
          <a:p>
            <a:r>
              <a:rPr lang="ru-RU" dirty="0" smtClean="0"/>
              <a:t>жена и Мама – дочь Алиса 2, 5 года</a:t>
            </a:r>
          </a:p>
          <a:p>
            <a:endParaRPr lang="ru-RU" dirty="0"/>
          </a:p>
        </p:txBody>
      </p:sp>
      <p:pic>
        <p:nvPicPr>
          <p:cNvPr id="8" name="Рисунок 7" descr="rewards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7442" b="7442"/>
          <a:stretch>
            <a:fillRect/>
          </a:stretch>
        </p:blipFill>
        <p:spPr>
          <a:xfrm rot="420000">
            <a:off x="4185228" y="1944593"/>
            <a:ext cx="3044721" cy="2592535"/>
          </a:xfrm>
        </p:spPr>
      </p:pic>
      <p:pic>
        <p:nvPicPr>
          <p:cNvPr id="5" name="Рисунок 4" descr="001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447800"/>
            <a:ext cx="4496338" cy="3269365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на будущее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Начался новый учебный год 2013-2014.</a:t>
            </a:r>
          </a:p>
          <a:p>
            <a:r>
              <a:rPr lang="ru-RU" dirty="0" smtClean="0"/>
              <a:t>Планируется: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Повышение квалификации на курсах (дистанционных и очных);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Участие в различных конкурсах по тематике английского языка, в том числе и творческих конкурсах;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Мотивация учащихся в изучении английского языка не только на уровне школьного процесса, но и стимулирование учащихся в участии во всевозможных творческих проектах, используя интернет-ресурсы.</a:t>
            </a:r>
            <a:endParaRPr lang="ru-RU" dirty="0"/>
          </a:p>
        </p:txBody>
      </p:sp>
      <p:pic>
        <p:nvPicPr>
          <p:cNvPr id="5" name="Содержимое 4" descr="w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1319849">
            <a:off x="3949968" y="2258322"/>
            <a:ext cx="4859018" cy="2733197"/>
          </a:xfrm>
        </p:spPr>
      </p:pic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"Гимн учителя"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Может быть, есть среди путей </a:t>
            </a:r>
            <a:br>
              <a:rPr lang="ru-RU" dirty="0" smtClean="0"/>
            </a:br>
            <a:r>
              <a:rPr lang="ru-RU" dirty="0" smtClean="0"/>
              <a:t>Тропы печалей, дороги потерь. </a:t>
            </a:r>
            <a:br>
              <a:rPr lang="ru-RU" dirty="0" smtClean="0"/>
            </a:br>
            <a:r>
              <a:rPr lang="ru-RU" dirty="0" smtClean="0"/>
              <a:t>Но ты не позволишь им быть! </a:t>
            </a:r>
            <a:br>
              <a:rPr lang="ru-RU" dirty="0" smtClean="0"/>
            </a:br>
            <a:r>
              <a:rPr lang="ru-RU" dirty="0" smtClean="0"/>
              <a:t>Ты вырос здесь, и с первых дней </a:t>
            </a:r>
            <a:br>
              <a:rPr lang="ru-RU" dirty="0" smtClean="0"/>
            </a:br>
            <a:r>
              <a:rPr lang="ru-RU" dirty="0" smtClean="0"/>
              <a:t>Сердце хранит теплоту наших рук, </a:t>
            </a:r>
            <a:br>
              <a:rPr lang="ru-RU" dirty="0" smtClean="0"/>
            </a:br>
            <a:r>
              <a:rPr lang="ru-RU" dirty="0" smtClean="0"/>
              <a:t>Свет наших глаз. Ты им поверь! </a:t>
            </a:r>
          </a:p>
          <a:p>
            <a:endParaRPr lang="ru-RU" dirty="0" smtClean="0"/>
          </a:p>
          <a:p>
            <a:r>
              <a:rPr lang="ru-RU" b="1" i="1" dirty="0" smtClean="0"/>
              <a:t>Припев: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Главные ценности – </a:t>
            </a:r>
            <a:br>
              <a:rPr lang="ru-RU" dirty="0" smtClean="0"/>
            </a:br>
            <a:r>
              <a:rPr lang="ru-RU" dirty="0" smtClean="0"/>
              <a:t>Чуткость и преданность. </a:t>
            </a:r>
            <a:br>
              <a:rPr lang="ru-RU" dirty="0" smtClean="0"/>
            </a:br>
            <a:r>
              <a:rPr lang="ru-RU" dirty="0" smtClean="0"/>
              <a:t>Знания – крылья… Это начало начал! </a:t>
            </a:r>
            <a:br>
              <a:rPr lang="ru-RU" dirty="0" smtClean="0"/>
            </a:br>
            <a:r>
              <a:rPr lang="ru-RU" dirty="0" smtClean="0"/>
              <a:t>В счастье и в боли вы – надежда, </a:t>
            </a:r>
            <a:br>
              <a:rPr lang="ru-RU" dirty="0" smtClean="0"/>
            </a:br>
            <a:r>
              <a:rPr lang="ru-RU" dirty="0" smtClean="0"/>
              <a:t>Люди достойные, как прежде, </a:t>
            </a:r>
            <a:br>
              <a:rPr lang="ru-RU" dirty="0" smtClean="0"/>
            </a:br>
            <a:r>
              <a:rPr lang="ru-RU" dirty="0" smtClean="0"/>
              <a:t>Города гордость, в жизни надежный причал. </a:t>
            </a:r>
            <a:br>
              <a:rPr lang="ru-RU" dirty="0" smtClean="0"/>
            </a:br>
            <a:r>
              <a:rPr lang="ru-RU" dirty="0" smtClean="0"/>
              <a:t>Не ради наград! 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Пусть будет так, иначе нам </a:t>
            </a:r>
            <a:br>
              <a:rPr lang="ru-RU" dirty="0" smtClean="0"/>
            </a:br>
            <a:r>
              <a:rPr lang="ru-RU" dirty="0" smtClean="0"/>
              <a:t>Незачем осень тревожить звонком, </a:t>
            </a:r>
            <a:br>
              <a:rPr lang="ru-RU" dirty="0" smtClean="0"/>
            </a:br>
            <a:r>
              <a:rPr lang="ru-RU" dirty="0" smtClean="0"/>
              <a:t>Встречать у ворот детвору. </a:t>
            </a:r>
            <a:br>
              <a:rPr lang="ru-RU" dirty="0" smtClean="0"/>
            </a:br>
            <a:r>
              <a:rPr lang="ru-RU" dirty="0" smtClean="0"/>
              <a:t>Пусть будет так, ведь это знак </a:t>
            </a:r>
            <a:br>
              <a:rPr lang="ru-RU" dirty="0" smtClean="0"/>
            </a:br>
            <a:r>
              <a:rPr lang="ru-RU" dirty="0" smtClean="0"/>
              <a:t>Новых свершений не ради наград. </a:t>
            </a:r>
            <a:br>
              <a:rPr lang="ru-RU" dirty="0" smtClean="0"/>
            </a:br>
            <a:r>
              <a:rPr lang="ru-RU" dirty="0" smtClean="0"/>
              <a:t>Пусть будет так! Пусть будет так! </a:t>
            </a:r>
          </a:p>
          <a:p>
            <a:r>
              <a:rPr lang="ru-RU" b="1" i="1" dirty="0" smtClean="0"/>
              <a:t>Припев.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468PX-~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344868" y="1676400"/>
            <a:ext cx="357211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</a:t>
            </a:r>
            <a:r>
              <a:rPr lang="ru-RU" dirty="0" smtClean="0"/>
              <a:t>!!!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Информация взята с сайта </a:t>
            </a:r>
            <a:r>
              <a:rPr lang="ru-RU" dirty="0" smtClean="0">
                <a:hlinkClick r:id="rId3"/>
              </a:rPr>
              <a:t>Левина Светлана Сергеевна</a:t>
            </a:r>
            <a:endParaRPr lang="ru-RU" dirty="0" smtClean="0"/>
          </a:p>
          <a:p>
            <a:pPr algn="ctr"/>
            <a:r>
              <a:rPr lang="ru-RU" dirty="0" smtClean="0"/>
              <a:t>Или</a:t>
            </a:r>
          </a:p>
          <a:p>
            <a:pPr algn="ctr"/>
            <a:r>
              <a:rPr lang="ru-RU" dirty="0" smtClean="0"/>
              <a:t>Приглашаю посетить мой.  </a:t>
            </a:r>
            <a:r>
              <a:rPr lang="ru-RU" dirty="0" smtClean="0">
                <a:hlinkClick r:id="rId4"/>
              </a:rPr>
              <a:t>ПЕРСОНАЛЬНЫЙ </a:t>
            </a:r>
            <a:r>
              <a:rPr lang="ru-RU" dirty="0" smtClean="0">
                <a:hlinkClick r:id="rId4"/>
              </a:rPr>
              <a:t>САЙТ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4419600"/>
            <a:ext cx="579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http://englishislife.ucoz.com/</a:t>
            </a:r>
            <a:endParaRPr lang="ru-RU" sz="3200" dirty="0"/>
          </a:p>
        </p:txBody>
      </p:sp>
    </p:spTree>
  </p:cSld>
  <p:clrMapOvr>
    <a:masterClrMapping/>
  </p:clrMapOvr>
  <p:transition spd="slow" advClick="0" advTm="5000">
    <p:wipe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</TotalTime>
  <Words>199</Words>
  <Application>Microsoft Office PowerPoint</Application>
  <PresentationFormat>Экран (4:3)</PresentationFormat>
  <Paragraphs>45</Paragraphs>
  <Slides>7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Визитная карточка  Левиной Светланы Сергеевны</vt:lpstr>
      <vt:lpstr>Общие данные</vt:lpstr>
      <vt:lpstr>Мои интересы</vt:lpstr>
      <vt:lpstr>Мои достижения</vt:lpstr>
      <vt:lpstr>Планы на будущее</vt:lpstr>
      <vt:lpstr>"Гимн учителя" </vt:lpstr>
      <vt:lpstr>Thank you!!!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Визитная карточка  Левиной Светланы Сергеевны</dc:title>
  <dc:creator>User</dc:creator>
  <cp:lastModifiedBy>Svetik</cp:lastModifiedBy>
  <cp:revision>19</cp:revision>
  <dcterms:created xsi:type="dcterms:W3CDTF">2013-07-25T05:08:17Z</dcterms:created>
  <dcterms:modified xsi:type="dcterms:W3CDTF">2014-07-15T13:46:27Z</dcterms:modified>
</cp:coreProperties>
</file>