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61" r:id="rId5"/>
    <p:sldId id="258" r:id="rId6"/>
    <p:sldId id="259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9CEBACB-A91B-4FD1-B62C-C6389B6A4C7F}" type="datetimeFigureOut">
              <a:rPr lang="ru-RU" smtClean="0"/>
              <a:pPr/>
              <a:t>05.11.2011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C9E7E9E-D1F3-4F18-A585-9A41576A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fari-guide.co.uk/zimbabwe.php" TargetMode="External"/><Relationship Id="rId2" Type="http://schemas.openxmlformats.org/officeDocument/2006/relationships/hyperlink" Target="http://www.theanimalfiles.com/mammals/carnivores/lio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walls.com/download/21684/1280x800/" TargetMode="External"/><Relationship Id="rId5" Type="http://schemas.openxmlformats.org/officeDocument/2006/relationships/hyperlink" Target="http://en.wikipedia.org/wiki/Lioness" TargetMode="External"/><Relationship Id="rId4" Type="http://schemas.openxmlformats.org/officeDocument/2006/relationships/hyperlink" Target="http://kisior.lh.pl/amp/pictures-of-lions-and-lionesse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42974" y="2500306"/>
            <a:ext cx="9786974" cy="4357694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latin typeface="Cooper Std Black" pitchFamily="18" charset="0"/>
              </a:rPr>
              <a:t>Lioness  </a:t>
            </a:r>
            <a:br>
              <a:rPr lang="en-US" sz="9600" dirty="0" smtClean="0">
                <a:latin typeface="Cooper Std Black" pitchFamily="18" charset="0"/>
              </a:rPr>
            </a:br>
            <a:r>
              <a:rPr lang="en-US" sz="9600" dirty="0" smtClean="0">
                <a:latin typeface="Cooper Std Black" pitchFamily="18" charset="0"/>
              </a:rPr>
              <a:t>                     </a:t>
            </a:r>
            <a:br>
              <a:rPr lang="en-US" sz="9600" dirty="0" smtClean="0">
                <a:latin typeface="Cooper Std Black" pitchFamily="18" charset="0"/>
              </a:rPr>
            </a:br>
            <a:r>
              <a:rPr lang="en-US" sz="9600" dirty="0" smtClean="0">
                <a:latin typeface="Cooper Std Black" pitchFamily="18" charset="0"/>
              </a:rPr>
              <a:t>                      ♥ 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-876300"/>
            <a:ext cx="648004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lion_3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8122" y="0"/>
            <a:ext cx="6875878" cy="5500702"/>
          </a:xfrm>
          <a:prstGeom prst="rect">
            <a:avLst/>
          </a:prstGeom>
        </p:spPr>
      </p:pic>
      <p:pic>
        <p:nvPicPr>
          <p:cNvPr id="5" name="Рисунок 4" descr="0_32f_37f4ab44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705709"/>
            <a:ext cx="3528392" cy="1253808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LIONESS…</a:t>
            </a:r>
            <a:endParaRPr lang="ru-RU" sz="6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080" y="2998764"/>
            <a:ext cx="3528392" cy="3094531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600" dirty="0" smtClean="0"/>
              <a:t>Выполнила: ученица 5 А класса ГОУ СОШ №1192 г.Москва</a:t>
            </a:r>
          </a:p>
          <a:p>
            <a:pPr algn="r"/>
            <a:r>
              <a:rPr lang="ru-RU" sz="1800" dirty="0" smtClean="0"/>
              <a:t>Синиц</a:t>
            </a:r>
            <a:r>
              <a:rPr lang="ru-RU" sz="1800" dirty="0" smtClean="0"/>
              <a:t>ына  Виктория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/>
              <a:t>Педагог: Ремнева  И.Ю.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/>
              <a:t>2009 – 2010 </a:t>
            </a:r>
            <a:r>
              <a:rPr lang="ru-RU" sz="1400" dirty="0" err="1" smtClean="0"/>
              <a:t>уч</a:t>
            </a:r>
            <a:r>
              <a:rPr lang="ru-RU" sz="1400" dirty="0" smtClean="0"/>
              <a:t>.</a:t>
            </a:r>
            <a:r>
              <a:rPr lang="ru-RU" sz="1400" dirty="0" smtClean="0"/>
              <a:t> год</a:t>
            </a:r>
            <a:r>
              <a:rPr lang="ru-RU" sz="1400" dirty="0" smtClean="0"/>
              <a:t>  </a:t>
            </a:r>
            <a:endParaRPr lang="ru-RU" sz="1400" dirty="0"/>
          </a:p>
        </p:txBody>
      </p:sp>
      <p:pic>
        <p:nvPicPr>
          <p:cNvPr id="9" name="Рисунок 8" descr="yaw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000" r="10000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rush Script Std" pitchFamily="50" charset="0"/>
              </a:rPr>
              <a:t>The Lioness…  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Lions are found in Africa and North West    India. Lionesses  live in the pride that they were born. </a:t>
            </a:r>
          </a:p>
          <a:p>
            <a:pPr algn="r"/>
            <a:r>
              <a:rPr lang="en-US" dirty="0" smtClean="0"/>
              <a:t>The lioness has short fur. It is light brown. It  has  long paws, long tail  and  small ears. It is strong and fast.</a:t>
            </a:r>
          </a:p>
          <a:p>
            <a:pPr algn="r"/>
            <a:r>
              <a:rPr lang="en-US" dirty="0" smtClean="0"/>
              <a:t>It has a body length 1,7-2,5 m, a tail length 0,9-1,1 m and they weigh between 120-250 kg.</a:t>
            </a:r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en-US" sz="6600" dirty="0" smtClean="0"/>
              <a:t>The   Lioness…</a:t>
            </a:r>
            <a:endParaRPr lang="ru-RU" sz="6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25144"/>
          </a:xfrm>
        </p:spPr>
        <p:txBody>
          <a:bodyPr/>
          <a:lstStyle/>
          <a:p>
            <a:pPr algn="r"/>
            <a:r>
              <a:rPr lang="en-US" dirty="0" smtClean="0"/>
              <a:t>Lioness is a good hunter. It hides in tall grass and hunts big animals. Hunting usually takes place at night.</a:t>
            </a:r>
          </a:p>
          <a:p>
            <a:pPr algn="r"/>
            <a:r>
              <a:rPr lang="en-US" dirty="0" smtClean="0"/>
              <a:t>Adult female needs 5 kg of meat per day. The diet consists of antelopes, gazelles, deer, young giraffes, zebras.</a:t>
            </a:r>
          </a:p>
          <a:p>
            <a:pPr algn="r"/>
            <a:r>
              <a:rPr lang="en-US" dirty="0" smtClean="0"/>
              <a:t>It is a good mother. Female usually has 2-5 cubs.</a:t>
            </a:r>
          </a:p>
          <a:p>
            <a:pPr algn="r"/>
            <a:r>
              <a:rPr lang="en-US" dirty="0" smtClean="0"/>
              <a:t>Lioness is a really beautiful animal.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" name="Содержимое 22" descr="3eaa6bf26fe37609ff321fff489b8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96000" cy="4248150"/>
          </a:xfrm>
        </p:spPr>
      </p:pic>
      <p:pic>
        <p:nvPicPr>
          <p:cNvPr id="24" name="Рисунок 23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9187513" cy="6215082"/>
          </a:xfrm>
          <a:prstGeom prst="rect">
            <a:avLst/>
          </a:prstGeom>
        </p:spPr>
      </p:pic>
      <p:pic>
        <p:nvPicPr>
          <p:cNvPr id="25" name="Рисунок 24" descr="7 мама с детём))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642918"/>
            <a:ext cx="9144001" cy="511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(семья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071594"/>
            <a:ext cx="9144000" cy="8858312"/>
          </a:xfrm>
        </p:spPr>
      </p:pic>
      <p:pic>
        <p:nvPicPr>
          <p:cNvPr id="5" name="Рисунок 4" descr="lion_3-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28604"/>
            <a:ext cx="6953250" cy="5562600"/>
          </a:xfrm>
          <a:prstGeom prst="rect">
            <a:avLst/>
          </a:prstGeom>
        </p:spPr>
      </p:pic>
      <p:pic>
        <p:nvPicPr>
          <p:cNvPr id="6" name="Рисунок 5" descr="ebc4f430e14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785794"/>
            <a:ext cx="7429500" cy="4953000"/>
          </a:xfrm>
          <a:prstGeom prst="rect">
            <a:avLst/>
          </a:prstGeom>
        </p:spPr>
      </p:pic>
      <p:pic>
        <p:nvPicPr>
          <p:cNvPr id="7" name="Рисунок 6" descr="post-115652-12639844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500042"/>
            <a:ext cx="7815090" cy="5405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sz="3200" dirty="0" smtClean="0"/>
              <a:t>Материалы интернет-сайтов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075240" cy="525658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http://www.theanimalfiles.com/mammals/carnivores/lion.html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http://www.safari-guide.co.uk/zimbabwe.php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http://kisior.lh.pl/amp/pictures-of-lions-and-lionesses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http://en.wikipedia.org/wiki/Lioness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6"/>
              </a:rPr>
              <a:t>http://www.rewalls.com/download/21684/1280x800/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3857628"/>
            <a:ext cx="6480048" cy="230124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The  </a:t>
            </a:r>
            <a:r>
              <a:rPr lang="en-US" dirty="0" smtClean="0"/>
              <a:t> </a:t>
            </a:r>
            <a:r>
              <a:rPr lang="en-US" sz="9600" dirty="0" smtClean="0"/>
              <a:t>end</a:t>
            </a:r>
            <a:r>
              <a:rPr lang="en-US" dirty="0" smtClean="0"/>
              <a:t>…..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8004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Documents and Settings\светкин\Local Settings\Temporary Internet Files\Content.IE5\IRIJUP2F\MCj04241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142984"/>
            <a:ext cx="4183085" cy="34836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224</TotalTime>
  <Words>190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Lioness                                               ♥  </vt:lpstr>
      <vt:lpstr>LIONESS…</vt:lpstr>
      <vt:lpstr>The Lioness…  </vt:lpstr>
      <vt:lpstr>   The   Lioness…</vt:lpstr>
      <vt:lpstr>Слайд 5</vt:lpstr>
      <vt:lpstr>Слайд 6</vt:lpstr>
      <vt:lpstr>Материалы интернет-сайтов</vt:lpstr>
      <vt:lpstr>The   end…..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светкин</dc:creator>
  <cp:lastModifiedBy>Общий</cp:lastModifiedBy>
  <cp:revision>36</cp:revision>
  <dcterms:created xsi:type="dcterms:W3CDTF">2010-04-12T13:56:48Z</dcterms:created>
  <dcterms:modified xsi:type="dcterms:W3CDTF">2011-11-05T18:37:33Z</dcterms:modified>
</cp:coreProperties>
</file>