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8" r:id="rId2"/>
    <p:sldId id="274" r:id="rId3"/>
    <p:sldId id="269" r:id="rId4"/>
    <p:sldId id="270" r:id="rId5"/>
    <p:sldId id="268" r:id="rId6"/>
    <p:sldId id="273" r:id="rId7"/>
    <p:sldId id="271" r:id="rId8"/>
    <p:sldId id="272" r:id="rId9"/>
    <p:sldId id="27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1B9761A-8C6E-4142-88E6-24FBAEFF33D7}" type="datetimeFigureOut">
              <a:rPr lang="ru-RU" smtClean="0"/>
              <a:pPr/>
              <a:t>24.07.2012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otlightinrussia.ru/pict_flash/spot_3/spot_3_pages_01_15.pdf" TargetMode="External"/><Relationship Id="rId2" Type="http://schemas.openxmlformats.org/officeDocument/2006/relationships/hyperlink" Target="http://www.spotlightinrussia.ru/pict_flash/spot_3/spot_3_pages_16_30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4857760"/>
            <a:ext cx="4086196" cy="1714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Автор:</a:t>
            </a:r>
          </a:p>
          <a:p>
            <a:pPr>
              <a:buNone/>
            </a:pPr>
            <a:r>
              <a:rPr lang="ru-RU" sz="2000" dirty="0" smtClean="0"/>
              <a:t>Учитель английского языка</a:t>
            </a:r>
          </a:p>
          <a:p>
            <a:pPr>
              <a:buNone/>
            </a:pPr>
            <a:r>
              <a:rPr lang="ru-RU" sz="2000" dirty="0" smtClean="0"/>
              <a:t>МАОУ СОШ № 36, г. Тамбов</a:t>
            </a:r>
          </a:p>
          <a:p>
            <a:pPr>
              <a:buNone/>
            </a:pPr>
            <a:r>
              <a:rPr lang="ru-RU" sz="2000" dirty="0" smtClean="0"/>
              <a:t>Лобанова Светлана</a:t>
            </a:r>
            <a:r>
              <a:rPr lang="en-US" sz="2000" dirty="0" smtClean="0"/>
              <a:t> </a:t>
            </a:r>
            <a:r>
              <a:rPr lang="ru-RU" sz="2000" dirty="0" smtClean="0"/>
              <a:t>Игоревна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928670"/>
            <a:ext cx="6927473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Интерактивный</a:t>
            </a:r>
          </a:p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кроссворд</a:t>
            </a:r>
            <a:endParaRPr lang="ru-RU" sz="4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 английскому языку</a:t>
            </a:r>
          </a:p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School subjects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 </a:t>
            </a:r>
          </a:p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для 3 класса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3714752"/>
            <a:ext cx="8229600" cy="928694"/>
          </a:xfrm>
        </p:spPr>
        <p:txBody>
          <a:bodyPr>
            <a:normAutofit/>
          </a:bodyPr>
          <a:lstStyle/>
          <a:p>
            <a:r>
              <a:rPr lang="en-US" sz="1600" dirty="0" smtClean="0">
                <a:hlinkClick r:id="rId2"/>
              </a:rPr>
              <a:t>http://www.spotlightinrussia.ru/pict_flash/spot_3/spot_3_pages_16_30.pdf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http://www.spotlightinrussia.ru/pict_flash/spot_3/spot_3_pages_01_15.pdf</a:t>
            </a:r>
            <a:endParaRPr lang="ru-RU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57174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      </a:t>
            </a:r>
            <a:r>
              <a:rPr lang="ru-RU" dirty="0" smtClean="0"/>
              <a:t>Источники иллюстраций</a:t>
            </a:r>
            <a:endParaRPr lang="ru-RU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357158" y="357166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Литература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571612"/>
            <a:ext cx="785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1. Быкова </a:t>
            </a:r>
            <a:r>
              <a:rPr lang="ru-RU" dirty="0" smtClean="0"/>
              <a:t>Н. И., Дули Дж., Поспелова М.Д.,  Эванс В., Английский язык. Английский в фокусе: учеб. для 3 </a:t>
            </a:r>
            <a:r>
              <a:rPr lang="ru-RU" dirty="0" err="1" smtClean="0"/>
              <a:t>кл</a:t>
            </a:r>
            <a:r>
              <a:rPr lang="ru-RU" dirty="0" smtClean="0"/>
              <a:t>. </a:t>
            </a:r>
            <a:r>
              <a:rPr lang="ru-RU" dirty="0" err="1" smtClean="0"/>
              <a:t>общеобразоват</a:t>
            </a:r>
            <a:r>
              <a:rPr lang="ru-RU" dirty="0" smtClean="0"/>
              <a:t>. учреждений — М.: Просвещение, 2011. - 180 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719691" y="1352219"/>
            <a:ext cx="2286015" cy="329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1357298"/>
            <a:ext cx="192427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1857356" y="285728"/>
            <a:ext cx="4500594" cy="1000132"/>
          </a:xfrm>
          <a:prstGeom prst="wedgeRoundRectCallout">
            <a:avLst>
              <a:gd name="adj1" fmla="val 60727"/>
              <a:gd name="adj2" fmla="val 1241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What subject is it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7858148" y="6000768"/>
            <a:ext cx="100013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" name="Группа 34"/>
          <p:cNvGrpSpPr/>
          <p:nvPr/>
        </p:nvGrpSpPr>
        <p:grpSpPr>
          <a:xfrm>
            <a:off x="642910" y="4572008"/>
            <a:ext cx="7858180" cy="1143008"/>
            <a:chOff x="1357290" y="4500570"/>
            <a:chExt cx="8001056" cy="928694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1357290" y="4500570"/>
              <a:ext cx="1143008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500298" y="4500570"/>
              <a:ext cx="1143008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3643306" y="4500570"/>
              <a:ext cx="1143008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786314" y="4500570"/>
              <a:ext cx="1143008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929322" y="4500570"/>
              <a:ext cx="1143008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72330" y="4500570"/>
              <a:ext cx="1143008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8215338" y="4500570"/>
              <a:ext cx="1143008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3000364" y="4572008"/>
            <a:ext cx="9286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857356" y="4572008"/>
            <a:ext cx="9286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143372" y="4572008"/>
            <a:ext cx="91917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4348" y="4572008"/>
            <a:ext cx="9286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357818" y="4572008"/>
            <a:ext cx="9286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429388" y="4572008"/>
            <a:ext cx="9286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572396" y="4572008"/>
            <a:ext cx="9286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244409" y="1613451"/>
            <a:ext cx="2392596" cy="2880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2143108" y="357166"/>
            <a:ext cx="4500594" cy="1000132"/>
          </a:xfrm>
          <a:prstGeom prst="wedgeRoundRectCallout">
            <a:avLst>
              <a:gd name="adj1" fmla="val -45016"/>
              <a:gd name="adj2" fmla="val 1822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What subject is it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3116"/>
            <a:ext cx="1775815" cy="211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2" name="Группа 21"/>
          <p:cNvGrpSpPr/>
          <p:nvPr/>
        </p:nvGrpSpPr>
        <p:grpSpPr>
          <a:xfrm>
            <a:off x="4500562" y="5000636"/>
            <a:ext cx="2571768" cy="1071570"/>
            <a:chOff x="4000496" y="4714884"/>
            <a:chExt cx="2286016" cy="85725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000496" y="4714884"/>
              <a:ext cx="1143008" cy="8572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143504" y="4714884"/>
              <a:ext cx="1143008" cy="8572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Стрелка вправо 22"/>
          <p:cNvSpPr/>
          <p:nvPr/>
        </p:nvSpPr>
        <p:spPr>
          <a:xfrm>
            <a:off x="7858148" y="6000768"/>
            <a:ext cx="100013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86314" y="5000637"/>
            <a:ext cx="702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143636" y="5000636"/>
            <a:ext cx="6912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2143108" y="214290"/>
            <a:ext cx="4500594" cy="1000132"/>
          </a:xfrm>
          <a:prstGeom prst="wedgeRoundRectCallout">
            <a:avLst>
              <a:gd name="adj1" fmla="val 45950"/>
              <a:gd name="adj2" fmla="val 1303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What subject is it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4910" y="1643050"/>
            <a:ext cx="202709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571612"/>
            <a:ext cx="2869718" cy="3042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трелка вправо 7"/>
          <p:cNvSpPr/>
          <p:nvPr/>
        </p:nvSpPr>
        <p:spPr>
          <a:xfrm>
            <a:off x="7858148" y="6000768"/>
            <a:ext cx="100013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2357422" y="4786321"/>
            <a:ext cx="5500726" cy="1071571"/>
            <a:chOff x="2643174" y="5000636"/>
            <a:chExt cx="5357850" cy="857257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643174" y="5000636"/>
              <a:ext cx="1071570" cy="8572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756493" y="5000637"/>
              <a:ext cx="1071570" cy="8572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786314" y="5000636"/>
              <a:ext cx="1071570" cy="8572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857884" y="5000636"/>
              <a:ext cx="1071570" cy="8572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929454" y="5000636"/>
              <a:ext cx="1071570" cy="8572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2500298" y="4786323"/>
            <a:ext cx="98616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14744" y="4786323"/>
            <a:ext cx="82907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4786323"/>
            <a:ext cx="77617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29322" y="4786323"/>
            <a:ext cx="8707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00892" y="4786323"/>
            <a:ext cx="6896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2143108" y="357166"/>
            <a:ext cx="4500594" cy="1000132"/>
          </a:xfrm>
          <a:prstGeom prst="wedgeRoundRectCallout">
            <a:avLst>
              <a:gd name="adj1" fmla="val 58880"/>
              <a:gd name="adj2" fmla="val 1448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What subject is it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857364"/>
            <a:ext cx="1829532" cy="2363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756409" y="1529818"/>
            <a:ext cx="248817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трелка вправо 6"/>
          <p:cNvSpPr/>
          <p:nvPr/>
        </p:nvSpPr>
        <p:spPr>
          <a:xfrm>
            <a:off x="7858148" y="6000768"/>
            <a:ext cx="100013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1285852" y="4786322"/>
            <a:ext cx="7143800" cy="1000132"/>
            <a:chOff x="1643042" y="4929198"/>
            <a:chExt cx="7000924" cy="785818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643042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643174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643306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643438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5643570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643702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643834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7" name="Прямоугольник 36"/>
          <p:cNvSpPr/>
          <p:nvPr/>
        </p:nvSpPr>
        <p:spPr>
          <a:xfrm>
            <a:off x="1500166" y="4786323"/>
            <a:ext cx="76265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428860" y="4786322"/>
            <a:ext cx="101683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428993" y="4786323"/>
            <a:ext cx="85725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500562" y="4786323"/>
            <a:ext cx="6832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572132" y="4786323"/>
            <a:ext cx="45717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643702" y="4786323"/>
            <a:ext cx="6896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572396" y="4786323"/>
            <a:ext cx="8707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39" grpId="1"/>
      <p:bldP spid="40" grpId="0"/>
      <p:bldP spid="4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045007" y="1812721"/>
            <a:ext cx="2286017" cy="2803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2071670" y="428604"/>
            <a:ext cx="4500594" cy="1000132"/>
          </a:xfrm>
          <a:prstGeom prst="wedgeRoundRectCallout">
            <a:avLst>
              <a:gd name="adj1" fmla="val 57264"/>
              <a:gd name="adj2" fmla="val 1469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What subject is it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1428736"/>
            <a:ext cx="1790235" cy="2521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трелка вправо 6"/>
          <p:cNvSpPr/>
          <p:nvPr/>
        </p:nvSpPr>
        <p:spPr>
          <a:xfrm>
            <a:off x="7858148" y="6000768"/>
            <a:ext cx="100013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1214414" y="4786322"/>
            <a:ext cx="7143800" cy="1000132"/>
            <a:chOff x="1643042" y="4929198"/>
            <a:chExt cx="7000924" cy="78581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643042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643174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43306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643438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643570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643702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643834" y="4929198"/>
              <a:ext cx="1000132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2357423" y="4786323"/>
            <a:ext cx="85725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28728" y="4786323"/>
            <a:ext cx="6896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28992" y="4786323"/>
            <a:ext cx="6429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29124" y="4786323"/>
            <a:ext cx="6912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29256" y="4786323"/>
            <a:ext cx="87395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29388" y="4786322"/>
            <a:ext cx="83067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500958" y="4786322"/>
            <a:ext cx="6912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089080" y="1840086"/>
            <a:ext cx="2428893" cy="2892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357298"/>
            <a:ext cx="209455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143108" y="357166"/>
            <a:ext cx="4500594" cy="1000132"/>
          </a:xfrm>
          <a:prstGeom prst="wedgeRoundRectCallout">
            <a:avLst>
              <a:gd name="adj1" fmla="val 51722"/>
              <a:gd name="adj2" fmla="val 145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What subject is it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7858148" y="6000768"/>
            <a:ext cx="100013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1857356" y="4786322"/>
            <a:ext cx="5500726" cy="1071570"/>
            <a:chOff x="1714480" y="4857760"/>
            <a:chExt cx="5357850" cy="92869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714480" y="4857760"/>
              <a:ext cx="1071570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786050" y="4857760"/>
              <a:ext cx="1071570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857620" y="4857760"/>
              <a:ext cx="1071570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929190" y="4857760"/>
              <a:ext cx="1071570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000760" y="4857760"/>
              <a:ext cx="1071570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1857356" y="4786322"/>
            <a:ext cx="107157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43240" y="4786322"/>
            <a:ext cx="83067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3372" y="4786322"/>
            <a:ext cx="85725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57818" y="4786322"/>
            <a:ext cx="6429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29388" y="4786322"/>
            <a:ext cx="83067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186127" y="1600163"/>
            <a:ext cx="2607898" cy="31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1000108"/>
            <a:ext cx="166202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2143108" y="357166"/>
            <a:ext cx="4500594" cy="1000132"/>
          </a:xfrm>
          <a:prstGeom prst="wedgeRoundRectCallout">
            <a:avLst>
              <a:gd name="adj1" fmla="val 60958"/>
              <a:gd name="adj2" fmla="val 1074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What subject is it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7858148" y="6000768"/>
            <a:ext cx="100013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2714612" y="4929198"/>
            <a:ext cx="3643338" cy="1071570"/>
            <a:chOff x="3214678" y="5286388"/>
            <a:chExt cx="3429024" cy="92869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214678" y="5286388"/>
              <a:ext cx="1143008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357686" y="5286388"/>
              <a:ext cx="1143008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500694" y="5286388"/>
              <a:ext cx="1143008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2928926" y="4929198"/>
            <a:ext cx="97194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43372" y="4929198"/>
            <a:ext cx="85725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57818" y="4929198"/>
            <a:ext cx="85725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889882" y="1753532"/>
            <a:ext cx="2286017" cy="277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2000232" y="428604"/>
            <a:ext cx="4500594" cy="1000132"/>
          </a:xfrm>
          <a:prstGeom prst="wedgeRoundRectCallout">
            <a:avLst>
              <a:gd name="adj1" fmla="val 51722"/>
              <a:gd name="adj2" fmla="val 1459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What subject is it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971899" y="1957795"/>
            <a:ext cx="1571637" cy="1799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трелка вправо 6"/>
          <p:cNvSpPr/>
          <p:nvPr/>
        </p:nvSpPr>
        <p:spPr>
          <a:xfrm>
            <a:off x="7858148" y="6000768"/>
            <a:ext cx="100013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285720" y="4500570"/>
            <a:ext cx="8643998" cy="1071570"/>
            <a:chOff x="-1000164" y="5072074"/>
            <a:chExt cx="10751387" cy="92869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500298" y="5072074"/>
              <a:ext cx="1214446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714744" y="5072074"/>
              <a:ext cx="1214446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929190" y="5072074"/>
              <a:ext cx="1214446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143636" y="5072074"/>
              <a:ext cx="1214446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7358082" y="5072074"/>
              <a:ext cx="1214446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285852" y="5072074"/>
              <a:ext cx="1214446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42844" y="5072074"/>
              <a:ext cx="1214446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8536777" y="5072074"/>
              <a:ext cx="1214446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-1000164" y="5072074"/>
              <a:ext cx="1214446" cy="9286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357158" y="4500570"/>
            <a:ext cx="100240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4500570"/>
            <a:ext cx="6912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4500570"/>
            <a:ext cx="112353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14678" y="4500570"/>
            <a:ext cx="85953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143372" y="4500570"/>
            <a:ext cx="77617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143504" y="4500570"/>
            <a:ext cx="90051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43636" y="4500570"/>
            <a:ext cx="702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072330" y="4500570"/>
            <a:ext cx="8707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001024" y="4500570"/>
            <a:ext cx="9286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385</TotalTime>
  <Words>167</Words>
  <Application>Microsoft Office PowerPoint</Application>
  <PresentationFormat>Экран (4:3)</PresentationFormat>
  <Paragraphs>69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  Источники иллюстраций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sveta</dc:creator>
  <cp:lastModifiedBy>sveta</cp:lastModifiedBy>
  <cp:revision>49</cp:revision>
  <dcterms:created xsi:type="dcterms:W3CDTF">2012-07-21T10:00:12Z</dcterms:created>
  <dcterms:modified xsi:type="dcterms:W3CDTF">2012-07-24T16:14:12Z</dcterms:modified>
</cp:coreProperties>
</file>