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9" r:id="rId4"/>
    <p:sldId id="263" r:id="rId5"/>
    <p:sldId id="262" r:id="rId6"/>
    <p:sldId id="261" r:id="rId7"/>
    <p:sldId id="260" r:id="rId8"/>
    <p:sldId id="264" r:id="rId9"/>
    <p:sldId id="271" r:id="rId10"/>
    <p:sldId id="270" r:id="rId11"/>
    <p:sldId id="269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33" autoAdjust="0"/>
    <p:restoredTop sz="94660"/>
  </p:normalViewPr>
  <p:slideViewPr>
    <p:cSldViewPr>
      <p:cViewPr varScale="1">
        <p:scale>
          <a:sx n="80" d="100"/>
          <a:sy n="80" d="100"/>
        </p:scale>
        <p:origin x="-6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1B9761A-8C6E-4142-88E6-24FBAEFF33D7}" type="datetimeFigureOut">
              <a:rPr lang="ru-RU" smtClean="0"/>
              <a:pPr/>
              <a:t>06.08.2012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1E305CE-4DC1-47EF-9747-65208A06B3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otlightinrussia.ru/pict_flash/spot_3/spot_3_pages_31_46.pdf" TargetMode="External"/><Relationship Id="rId2" Type="http://schemas.openxmlformats.org/officeDocument/2006/relationships/hyperlink" Target="http://www.spotlightinrussia.ru/pict_flash/spot_2/spot_2_pages_31_46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kea.com/ru/ru/images/products/mammut-stol-detskij__0098620_PE239759_S4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4714884"/>
            <a:ext cx="4214842" cy="19288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Автор:</a:t>
            </a:r>
          </a:p>
          <a:p>
            <a:pPr>
              <a:buNone/>
            </a:pPr>
            <a:r>
              <a:rPr lang="ru-RU" sz="2000" dirty="0" smtClean="0"/>
              <a:t>Учитель английского языка</a:t>
            </a:r>
          </a:p>
          <a:p>
            <a:pPr>
              <a:buNone/>
            </a:pPr>
            <a:r>
              <a:rPr lang="ru-RU" sz="2000" dirty="0" smtClean="0"/>
              <a:t>МАОУ СОШ № 36, г. Тамбов</a:t>
            </a:r>
          </a:p>
          <a:p>
            <a:pPr>
              <a:buNone/>
            </a:pPr>
            <a:r>
              <a:rPr lang="ru-RU" sz="2000" dirty="0" smtClean="0"/>
              <a:t>Лобанова Светлана Игоревна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2012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500042"/>
            <a:ext cx="692747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Тренаж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ё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 – тест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 английскому языку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My Toys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214282" y="571480"/>
            <a:ext cx="858679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puppet is   …   the bed.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286644" y="5643578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071934" y="3143248"/>
            <a:ext cx="1643074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in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500826" y="3143248"/>
            <a:ext cx="1500198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on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43306" y="5286388"/>
            <a:ext cx="271464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</a:rPr>
              <a:t>ПОДУМАЙ !!!</a:t>
            </a:r>
            <a:endParaRPr lang="ru-RU" sz="2900" b="1" dirty="0">
              <a:solidFill>
                <a:srgbClr val="FF0000"/>
              </a:solidFill>
            </a:endParaRPr>
          </a:p>
        </p:txBody>
      </p:sp>
      <p:pic>
        <p:nvPicPr>
          <p:cNvPr id="13" name="Рисунок 12" descr="кровать&amp;клоу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8802"/>
            <a:ext cx="3541776" cy="369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17 -0.08372 L -0.14323 -0.429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-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rtlCol="0" anchor="ctr">
            <a:normAutofit fontScale="60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</a:t>
            </a:r>
            <a:r>
              <a:rPr lang="en-US" sz="7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ballerina</a:t>
            </a:r>
            <a:r>
              <a:rPr kumimoji="0" 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is    …    the armchair</a:t>
            </a: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286644" y="5643578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429124" y="3000372"/>
            <a:ext cx="1571636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on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143768" y="3000372"/>
            <a:ext cx="1500198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in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43306" y="5286388"/>
            <a:ext cx="271464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</a:rPr>
              <a:t>ПОДУМАЙ !!!</a:t>
            </a:r>
            <a:endParaRPr lang="ru-RU" sz="2900" b="1" dirty="0">
              <a:solidFill>
                <a:srgbClr val="FF0000"/>
              </a:solidFill>
            </a:endParaRPr>
          </a:p>
        </p:txBody>
      </p:sp>
      <p:pic>
        <p:nvPicPr>
          <p:cNvPr id="13" name="Рисунок 12" descr="кресло&amp;баллерин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000240"/>
            <a:ext cx="2511552" cy="347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12 -0.08371 L 0.04775 -0.388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214282" y="571480"/>
            <a:ext cx="8515352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</a:t>
            </a:r>
            <a:r>
              <a:rPr lang="en-US" sz="5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jack-in-the-box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is        </a:t>
            </a:r>
            <a:r>
              <a:rPr kumimoji="0" lang="en-US" sz="54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…   the table.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6929454" y="5000636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429124" y="3071810"/>
            <a:ext cx="1643074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in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215206" y="3071810"/>
            <a:ext cx="1643074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on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286388"/>
            <a:ext cx="271464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</a:rPr>
              <a:t>ПОДУМАЙ !!!</a:t>
            </a:r>
            <a:endParaRPr lang="ru-RU" sz="2900" b="1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Стол&amp;Дже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214554"/>
            <a:ext cx="3011424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7331 L -0.78837 -0.29348 " pathEditMode="relative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4214818"/>
            <a:ext cx="8229600" cy="1590482"/>
          </a:xfrm>
        </p:spPr>
        <p:txBody>
          <a:bodyPr>
            <a:normAutofit/>
          </a:bodyPr>
          <a:lstStyle/>
          <a:p>
            <a:r>
              <a:rPr lang="en-US" sz="1600" dirty="0" smtClean="0">
                <a:hlinkClick r:id="rId2"/>
              </a:rPr>
              <a:t>http://www.spotlightinrussia.ru/pict_flash/spot_2/spot_2_pages_31_46.pdf</a:t>
            </a:r>
            <a:endParaRPr lang="en-US" sz="1600" dirty="0" smtClean="0"/>
          </a:p>
          <a:p>
            <a:r>
              <a:rPr lang="en-US" sz="1600" dirty="0" smtClean="0">
                <a:hlinkClick r:id="rId3"/>
              </a:rPr>
              <a:t>http://www.spotlightinrussia.ru/pict_flash/spot_3/spot_3_pages_31_46.pdf</a:t>
            </a:r>
            <a:endParaRPr lang="en-US" sz="1600" dirty="0" smtClean="0"/>
          </a:p>
          <a:p>
            <a:r>
              <a:rPr lang="en-US" sz="1600" dirty="0" smtClean="0">
                <a:hlinkClick r:id="rId4"/>
              </a:rPr>
              <a:t>http://www.ikea.com/ru/ru/images/products/mammut-stol-detskij__0098620_PE239759_S4.JPG</a:t>
            </a:r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49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Интернет ресурсы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428736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Быкова Н. И., Дули Дж., Поспелова М.Д.,  Эванс В., Английский язык. Английский в фокусе: учеб. для 2 </a:t>
            </a:r>
            <a:r>
              <a:rPr lang="ru-RU" dirty="0" err="1" smtClean="0"/>
              <a:t>кл</a:t>
            </a:r>
            <a:r>
              <a:rPr lang="ru-RU" dirty="0" smtClean="0"/>
              <a:t>. </a:t>
            </a:r>
            <a:r>
              <a:rPr lang="ru-RU" dirty="0" err="1" smtClean="0"/>
              <a:t>общеобразоват</a:t>
            </a:r>
            <a:r>
              <a:rPr lang="ru-RU" dirty="0" smtClean="0"/>
              <a:t>. учреждений — М.: Просвещение, 2007. - 168 с.</a:t>
            </a: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285720" y="142852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Литература</a:t>
            </a: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Вставьте пропущенную букву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772" y="1857364"/>
            <a:ext cx="293445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857620" y="1928802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teddy </a:t>
            </a:r>
            <a:r>
              <a:rPr lang="en-US" sz="6000" b="1" dirty="0" smtClean="0">
                <a:solidFill>
                  <a:srgbClr val="FF0000"/>
                </a:solidFill>
              </a:rPr>
              <a:t>be…r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7572396" y="5643578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500958" y="3929066"/>
            <a:ext cx="71438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a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715008" y="3929066"/>
            <a:ext cx="71438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e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43306" y="5286388"/>
            <a:ext cx="271464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</a:rPr>
              <a:t>ПОДУМАЙ !!!</a:t>
            </a:r>
            <a:endParaRPr lang="ru-RU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6 -0.03538 L -0.03645 -0.2768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357298"/>
            <a:ext cx="2389861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Вставьте пропущенную букву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071934" y="2071678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toy sold…</a:t>
            </a:r>
            <a:r>
              <a:rPr lang="en-US" sz="6000" b="1" dirty="0" err="1" smtClean="0">
                <a:solidFill>
                  <a:srgbClr val="FF0000"/>
                </a:solidFill>
              </a:rPr>
              <a:t>er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7500958" y="5643578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286380" y="3714752"/>
            <a:ext cx="71438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i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286644" y="3786190"/>
            <a:ext cx="71438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e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43306" y="5286388"/>
            <a:ext cx="271464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</a:rPr>
              <a:t>ПОДУМАЙ !!!</a:t>
            </a:r>
            <a:endParaRPr lang="ru-RU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3608 L 0.20573 -0.23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Вставьте пропущенную букву</a:t>
            </a:r>
            <a:endParaRPr lang="ru-RU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14488"/>
            <a:ext cx="2687747" cy="364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143372" y="2571744"/>
            <a:ext cx="42148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ball…</a:t>
            </a:r>
            <a:r>
              <a:rPr lang="en-US" sz="6000" b="1" dirty="0" err="1" smtClean="0">
                <a:solidFill>
                  <a:srgbClr val="FF0000"/>
                </a:solidFill>
              </a:rPr>
              <a:t>rina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286644" y="5643578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000628" y="3929066"/>
            <a:ext cx="71438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i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643702" y="3929066"/>
            <a:ext cx="71438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e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43306" y="5286388"/>
            <a:ext cx="271464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</a:rPr>
              <a:t>ПОДУМАЙ !!!</a:t>
            </a:r>
            <a:endParaRPr lang="ru-RU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2 -0.06707 L -0.10816 -0.213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-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Вставьте пропущенную букву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14488"/>
            <a:ext cx="3370817" cy="38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714876" y="2143116"/>
            <a:ext cx="37862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p…</a:t>
            </a:r>
            <a:r>
              <a:rPr lang="en-US" sz="6000" b="1" dirty="0" err="1" smtClean="0">
                <a:solidFill>
                  <a:srgbClr val="FF0000"/>
                </a:solidFill>
              </a:rPr>
              <a:t>ppet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286644" y="5643578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143504" y="3714752"/>
            <a:ext cx="71438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a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572264" y="3714752"/>
            <a:ext cx="71438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u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286388"/>
            <a:ext cx="271464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</a:rPr>
              <a:t>ПОДУМАЙ !!!</a:t>
            </a:r>
            <a:endParaRPr lang="ru-RU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 -0.04625 L -0.13975 -0.224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1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Вставьте пропущенную букву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714620"/>
            <a:ext cx="247941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214546" y="1714488"/>
            <a:ext cx="6715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j…ck-in-the-box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286644" y="5643578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500562" y="3357562"/>
            <a:ext cx="71438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e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357950" y="3429000"/>
            <a:ext cx="71438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a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643306" y="5286388"/>
            <a:ext cx="271464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</a:rPr>
              <a:t>ПОДУМАЙ !!!</a:t>
            </a:r>
            <a:endParaRPr lang="ru-RU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99537E-7 L -0.41546 -0.235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Autofit/>
          </a:bodyPr>
          <a:lstStyle/>
          <a:p>
            <a:r>
              <a:rPr lang="en-US" sz="6000" dirty="0" smtClean="0"/>
              <a:t>The teddy bear is … the toy box.</a:t>
            </a:r>
            <a:endParaRPr lang="ru-RU" sz="6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75880" y="2467336"/>
            <a:ext cx="2786082" cy="3709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трелка вправо 5"/>
          <p:cNvSpPr/>
          <p:nvPr/>
        </p:nvSpPr>
        <p:spPr>
          <a:xfrm>
            <a:off x="7286644" y="5643578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500562" y="307181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on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000892" y="3071810"/>
            <a:ext cx="178595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 smtClean="0">
                <a:solidFill>
                  <a:srgbClr val="FF0000"/>
                </a:solidFill>
              </a:rPr>
              <a:t>in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43306" y="5286388"/>
            <a:ext cx="271464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</a:rPr>
              <a:t>ПОДУМАЙ !!!</a:t>
            </a:r>
            <a:endParaRPr lang="ru-RU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-0.0784 L -0.00086 -0.44542 " pathEditMode="relative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0" y="642918"/>
            <a:ext cx="8943948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teddy bear is   …   the  shelf.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7286644" y="5643578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929058" y="3000372"/>
            <a:ext cx="1428760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in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857884" y="2857496"/>
            <a:ext cx="3143272" cy="1214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under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43306" y="5286388"/>
            <a:ext cx="271464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</a:rPr>
              <a:t>ПОДУМАЙ !!!</a:t>
            </a:r>
            <a:endParaRPr lang="ru-RU" sz="2900" b="1" dirty="0">
              <a:solidFill>
                <a:srgbClr val="FF0000"/>
              </a:solidFill>
            </a:endParaRPr>
          </a:p>
        </p:txBody>
      </p:sp>
      <p:pic>
        <p:nvPicPr>
          <p:cNvPr id="14" name="Содержимое 13" descr="полка&amp;миш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643182"/>
            <a:ext cx="3511296" cy="163982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42 -0.06823 L 0.01823 -0.40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0" y="642918"/>
            <a:ext cx="887251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toy soldier is   …   the</a:t>
            </a:r>
            <a:r>
              <a:rPr kumimoji="0" lang="en-US" sz="54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chair.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428868"/>
            <a:ext cx="2286016" cy="316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трелка вправо 4"/>
          <p:cNvSpPr/>
          <p:nvPr/>
        </p:nvSpPr>
        <p:spPr>
          <a:xfrm>
            <a:off x="7286644" y="5643578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2054" y="4286256"/>
            <a:ext cx="376409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Овал 10"/>
          <p:cNvSpPr/>
          <p:nvPr/>
        </p:nvSpPr>
        <p:spPr>
          <a:xfrm>
            <a:off x="3286116" y="3071810"/>
            <a:ext cx="3071834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under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143768" y="3286124"/>
            <a:ext cx="1714512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FF0000"/>
                </a:solidFill>
              </a:rPr>
              <a:t>on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43306" y="5286388"/>
            <a:ext cx="271464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900" b="1" dirty="0" smtClean="0">
                <a:solidFill>
                  <a:srgbClr val="FF0000"/>
                </a:solidFill>
              </a:rPr>
              <a:t>ПОДУМАЙ !!!</a:t>
            </a:r>
            <a:endParaRPr lang="ru-RU" sz="2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95 -0.10962 L 0.30347 -0.424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10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600</TotalTime>
  <Words>194</Words>
  <Application>Microsoft Office PowerPoint</Application>
  <PresentationFormat>Экран (4:3)</PresentationFormat>
  <Paragraphs>65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Слайд 1</vt:lpstr>
      <vt:lpstr>Вставьте пропущенную букву</vt:lpstr>
      <vt:lpstr>Вставьте пропущенную букву</vt:lpstr>
      <vt:lpstr>Вставьте пропущенную букву</vt:lpstr>
      <vt:lpstr>Вставьте пропущенную букву</vt:lpstr>
      <vt:lpstr>Вставьте пропущенную букву</vt:lpstr>
      <vt:lpstr>The teddy bear is … the toy box.</vt:lpstr>
      <vt:lpstr>Слайд 8</vt:lpstr>
      <vt:lpstr>Слайд 9</vt:lpstr>
      <vt:lpstr>Слайд 10</vt:lpstr>
      <vt:lpstr>Слайд 11</vt:lpstr>
      <vt:lpstr>Слайд 12</vt:lpstr>
      <vt:lpstr>Интернет ресурсы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sveta</dc:creator>
  <cp:lastModifiedBy>sveta</cp:lastModifiedBy>
  <cp:revision>70</cp:revision>
  <dcterms:created xsi:type="dcterms:W3CDTF">2012-07-21T10:00:12Z</dcterms:created>
  <dcterms:modified xsi:type="dcterms:W3CDTF">2012-08-06T18:39:27Z</dcterms:modified>
</cp:coreProperties>
</file>