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84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9900"/>
    <a:srgbClr val="FF3300"/>
    <a:srgbClr val="FF0000"/>
    <a:srgbClr val="FF9933"/>
    <a:srgbClr val="00CC99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2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28D328-002E-4F69-91C6-7BB8898AFA6D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DF82D28-1917-4DB4-8031-FCC970EFB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AFD7BE-68DD-4461-AA84-B59F65FCA6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48A8D7-D83D-4001-BDC0-3F04A07A87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DD81AE-F7B3-4175-BCC1-4F8383A209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5861B1-420B-4AB7-9757-0C048CCC9C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A4C07F-1BF0-4D3A-B3AC-C0B8026987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6B203F-CF77-4A34-A177-990A957D24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ADDD61-3882-43FA-9AC2-0AB724498E9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1FEFFC-C346-4275-AFDF-B0A76624422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3E186B-D289-48C5-BDE8-DF584CE9E7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A67613-2CE8-4FC1-A142-7A6372AD014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89D58B-995A-4AE3-A10F-FED97B87607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62D69A-229D-44C7-8BFC-2953E3394F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E7A918-EF14-430A-ADA0-AEE868C3057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FFC946-8C89-453F-9F2D-BDC196F21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3CF15A-FB8D-4BE5-A640-F3F30EC08D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5B662B-70A3-4795-8AB8-5E88607579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87D688-CA22-4268-951D-5504E745C1A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7D79F-FE91-4B83-B0C8-6080814B7F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76583A-28F8-4DCF-B875-D7F9F8D34F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2D87A-9270-4E10-91FA-9FB308A7257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FB2D7D-98E9-4AAA-A974-B1DA274CC54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53048D-17EB-4850-9A5C-558E17C4D80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2746CF-0318-416D-B653-74DB82B0C26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06ADD7-0520-4D77-9B06-0508E44797B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E3663B-B77D-4B3A-B562-B7CDD8754E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6F6A14-C049-4C79-B8AA-6A879740314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CE6F50-EC46-4FFD-B045-0703CF41557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7463"/>
            <a:ext cx="9178925" cy="6905626"/>
            <a:chOff x="0" y="-11"/>
            <a:chExt cx="5782" cy="435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1824"/>
              <a:ext cx="5774" cy="2515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59" cy="182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530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554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47" name="Freeform 9"/>
              <p:cNvSpPr>
                <a:spLocks/>
              </p:cNvSpPr>
              <p:nvPr/>
            </p:nvSpPr>
            <p:spPr bwMode="auto">
              <a:xfrm>
                <a:off x="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48" name="Freeform 10"/>
              <p:cNvSpPr>
                <a:spLocks/>
              </p:cNvSpPr>
              <p:nvPr/>
            </p:nvSpPr>
            <p:spPr bwMode="auto">
              <a:xfrm>
                <a:off x="24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82" y="838"/>
              <a:ext cx="5590" cy="891"/>
              <a:chOff x="82" y="838"/>
              <a:chExt cx="5590" cy="891"/>
            </a:xfrm>
          </p:grpSpPr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134" y="838"/>
                <a:ext cx="5538" cy="850"/>
                <a:chOff x="134" y="838"/>
                <a:chExt cx="5538" cy="850"/>
              </a:xfrm>
            </p:grpSpPr>
            <p:sp>
              <p:nvSpPr>
                <p:cNvPr id="29" name="Freeform 13"/>
                <p:cNvSpPr>
                  <a:spLocks/>
                </p:cNvSpPr>
                <p:nvPr/>
              </p:nvSpPr>
              <p:spPr bwMode="auto">
                <a:xfrm>
                  <a:off x="5269" y="1550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0" name="Freeform 14"/>
                <p:cNvSpPr>
                  <a:spLocks/>
                </p:cNvSpPr>
                <p:nvPr/>
              </p:nvSpPr>
              <p:spPr bwMode="auto">
                <a:xfrm>
                  <a:off x="5265" y="1562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1" name="Freeform 15"/>
                <p:cNvSpPr>
                  <a:spLocks/>
                </p:cNvSpPr>
                <p:nvPr/>
              </p:nvSpPr>
              <p:spPr bwMode="auto">
                <a:xfrm>
                  <a:off x="475" y="1541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2" name="Freeform 16"/>
                <p:cNvSpPr>
                  <a:spLocks/>
                </p:cNvSpPr>
                <p:nvPr/>
              </p:nvSpPr>
              <p:spPr bwMode="auto">
                <a:xfrm>
                  <a:off x="547" y="1554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87" y="68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9"/>
                    </a:cxn>
                    <a:cxn ang="0">
                      <a:pos x="9" y="74"/>
                    </a:cxn>
                    <a:cxn ang="0">
                      <a:pos x="12" y="58"/>
                    </a:cxn>
                    <a:cxn ang="0">
                      <a:pos x="22" y="47"/>
                    </a:cxn>
                    <a:cxn ang="0">
                      <a:pos x="40" y="44"/>
                    </a:cxn>
                    <a:cxn ang="0">
                      <a:pos x="60" y="45"/>
                    </a:cxn>
                    <a:cxn ang="0">
                      <a:pos x="76" y="52"/>
                    </a:cxn>
                    <a:cxn ang="0">
                      <a:pos x="87" y="68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3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20" y="1125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4" name="Freeform 18"/>
                <p:cNvSpPr>
                  <a:spLocks/>
                </p:cNvSpPr>
                <p:nvPr/>
              </p:nvSpPr>
              <p:spPr bwMode="auto">
                <a:xfrm>
                  <a:off x="1408" y="838"/>
                  <a:ext cx="2967" cy="457"/>
                </a:xfrm>
                <a:custGeom>
                  <a:avLst/>
                  <a:gdLst/>
                  <a:ahLst/>
                  <a:cxnLst>
                    <a:cxn ang="0">
                      <a:pos x="0" y="122"/>
                    </a:cxn>
                    <a:cxn ang="0">
                      <a:pos x="207" y="78"/>
                    </a:cxn>
                    <a:cxn ang="0">
                      <a:pos x="442" y="48"/>
                    </a:cxn>
                    <a:cxn ang="0">
                      <a:pos x="640" y="32"/>
                    </a:cxn>
                    <a:cxn ang="0">
                      <a:pos x="897" y="16"/>
                    </a:cxn>
                    <a:cxn ang="0">
                      <a:pos x="1215" y="2"/>
                    </a:cxn>
                    <a:cxn ang="0">
                      <a:pos x="1392" y="0"/>
                    </a:cxn>
                    <a:cxn ang="0">
                      <a:pos x="1710" y="0"/>
                    </a:cxn>
                    <a:cxn ang="0">
                      <a:pos x="1997" y="10"/>
                    </a:cxn>
                    <a:cxn ang="0">
                      <a:pos x="2258" y="21"/>
                    </a:cxn>
                    <a:cxn ang="0">
                      <a:pos x="2493" y="38"/>
                    </a:cxn>
                    <a:cxn ang="0">
                      <a:pos x="2674" y="54"/>
                    </a:cxn>
                    <a:cxn ang="0">
                      <a:pos x="2828" y="73"/>
                    </a:cxn>
                    <a:cxn ang="0">
                      <a:pos x="2966" y="92"/>
                    </a:cxn>
                    <a:cxn ang="0">
                      <a:pos x="2966" y="456"/>
                    </a:cxn>
                    <a:cxn ang="0">
                      <a:pos x="2833" y="434"/>
                    </a:cxn>
                    <a:cxn ang="0">
                      <a:pos x="2563" y="399"/>
                    </a:cxn>
                    <a:cxn ang="0">
                      <a:pos x="2382" y="382"/>
                    </a:cxn>
                    <a:cxn ang="0">
                      <a:pos x="2134" y="366"/>
                    </a:cxn>
                    <a:cxn ang="0">
                      <a:pos x="1944" y="358"/>
                    </a:cxn>
                    <a:cxn ang="0">
                      <a:pos x="1746" y="350"/>
                    </a:cxn>
                    <a:cxn ang="0">
                      <a:pos x="1529" y="350"/>
                    </a:cxn>
                    <a:cxn ang="0">
                      <a:pos x="1295" y="350"/>
                    </a:cxn>
                    <a:cxn ang="0">
                      <a:pos x="1047" y="355"/>
                    </a:cxn>
                    <a:cxn ang="0">
                      <a:pos x="853" y="363"/>
                    </a:cxn>
                    <a:cxn ang="0">
                      <a:pos x="654" y="374"/>
                    </a:cxn>
                    <a:cxn ang="0">
                      <a:pos x="468" y="388"/>
                    </a:cxn>
                    <a:cxn ang="0">
                      <a:pos x="296" y="404"/>
                    </a:cxn>
                    <a:cxn ang="0">
                      <a:pos x="150" y="423"/>
                    </a:cxn>
                    <a:cxn ang="0">
                      <a:pos x="13" y="445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5" name="Freeform 19"/>
                <p:cNvSpPr>
                  <a:spLocks/>
                </p:cNvSpPr>
                <p:nvPr/>
              </p:nvSpPr>
              <p:spPr bwMode="auto">
                <a:xfrm>
                  <a:off x="607" y="934"/>
                  <a:ext cx="823" cy="431"/>
                </a:xfrm>
                <a:custGeom>
                  <a:avLst/>
                  <a:gdLst/>
                  <a:ahLst/>
                  <a:cxnLst>
                    <a:cxn ang="0">
                      <a:pos x="815" y="27"/>
                    </a:cxn>
                    <a:cxn ang="0">
                      <a:pos x="822" y="350"/>
                    </a:cxn>
                    <a:cxn ang="0">
                      <a:pos x="746" y="382"/>
                    </a:cxn>
                    <a:cxn ang="0">
                      <a:pos x="676" y="404"/>
                    </a:cxn>
                    <a:cxn ang="0">
                      <a:pos x="619" y="415"/>
                    </a:cxn>
                    <a:cxn ang="0">
                      <a:pos x="571" y="421"/>
                    </a:cxn>
                    <a:cxn ang="0">
                      <a:pos x="517" y="427"/>
                    </a:cxn>
                    <a:cxn ang="0">
                      <a:pos x="427" y="430"/>
                    </a:cxn>
                    <a:cxn ang="0">
                      <a:pos x="344" y="423"/>
                    </a:cxn>
                    <a:cxn ang="0">
                      <a:pos x="259" y="410"/>
                    </a:cxn>
                    <a:cxn ang="0">
                      <a:pos x="177" y="388"/>
                    </a:cxn>
                    <a:cxn ang="0">
                      <a:pos x="105" y="358"/>
                    </a:cxn>
                    <a:cxn ang="0">
                      <a:pos x="41" y="325"/>
                    </a:cxn>
                    <a:cxn ang="0">
                      <a:pos x="0" y="294"/>
                    </a:cxn>
                    <a:cxn ang="0">
                      <a:pos x="0" y="0"/>
                    </a:cxn>
                    <a:cxn ang="0">
                      <a:pos x="46" y="25"/>
                    </a:cxn>
                    <a:cxn ang="0">
                      <a:pos x="105" y="47"/>
                    </a:cxn>
                    <a:cxn ang="0">
                      <a:pos x="175" y="66"/>
                    </a:cxn>
                    <a:cxn ang="0">
                      <a:pos x="244" y="81"/>
                    </a:cxn>
                    <a:cxn ang="0">
                      <a:pos x="314" y="89"/>
                    </a:cxn>
                    <a:cxn ang="0">
                      <a:pos x="361" y="93"/>
                    </a:cxn>
                    <a:cxn ang="0">
                      <a:pos x="401" y="95"/>
                    </a:cxn>
                    <a:cxn ang="0">
                      <a:pos x="471" y="95"/>
                    </a:cxn>
                    <a:cxn ang="0">
                      <a:pos x="515" y="92"/>
                    </a:cxn>
                    <a:cxn ang="0">
                      <a:pos x="555" y="87"/>
                    </a:cxn>
                    <a:cxn ang="0">
                      <a:pos x="600" y="84"/>
                    </a:cxn>
                    <a:cxn ang="0">
                      <a:pos x="640" y="76"/>
                    </a:cxn>
                    <a:cxn ang="0">
                      <a:pos x="689" y="67"/>
                    </a:cxn>
                    <a:cxn ang="0">
                      <a:pos x="733" y="55"/>
                    </a:cxn>
                    <a:cxn ang="0">
                      <a:pos x="777" y="41"/>
                    </a:cxn>
                    <a:cxn ang="0">
                      <a:pos x="815" y="27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6" name="Freeform 20"/>
                <p:cNvSpPr>
                  <a:spLocks/>
                </p:cNvSpPr>
                <p:nvPr/>
              </p:nvSpPr>
              <p:spPr bwMode="auto">
                <a:xfrm>
                  <a:off x="154" y="1349"/>
                  <a:ext cx="551" cy="339"/>
                </a:xfrm>
                <a:custGeom>
                  <a:avLst/>
                  <a:gdLst/>
                  <a:ahLst/>
                  <a:cxnLst>
                    <a:cxn ang="0">
                      <a:pos x="16" y="53"/>
                    </a:cxn>
                    <a:cxn ang="0">
                      <a:pos x="0" y="122"/>
                    </a:cxn>
                    <a:cxn ang="0">
                      <a:pos x="10" y="146"/>
                    </a:cxn>
                    <a:cxn ang="0">
                      <a:pos x="33" y="183"/>
                    </a:cxn>
                    <a:cxn ang="0">
                      <a:pos x="57" y="216"/>
                    </a:cxn>
                    <a:cxn ang="0">
                      <a:pos x="85" y="244"/>
                    </a:cxn>
                    <a:cxn ang="0">
                      <a:pos x="120" y="271"/>
                    </a:cxn>
                    <a:cxn ang="0">
                      <a:pos x="153" y="290"/>
                    </a:cxn>
                    <a:cxn ang="0">
                      <a:pos x="189" y="308"/>
                    </a:cxn>
                    <a:cxn ang="0">
                      <a:pos x="235" y="324"/>
                    </a:cxn>
                    <a:cxn ang="0">
                      <a:pos x="270" y="332"/>
                    </a:cxn>
                    <a:cxn ang="0">
                      <a:pos x="312" y="338"/>
                    </a:cxn>
                    <a:cxn ang="0">
                      <a:pos x="351" y="338"/>
                    </a:cxn>
                    <a:cxn ang="0">
                      <a:pos x="393" y="333"/>
                    </a:cxn>
                    <a:cxn ang="0">
                      <a:pos x="436" y="321"/>
                    </a:cxn>
                    <a:cxn ang="0">
                      <a:pos x="475" y="302"/>
                    </a:cxn>
                    <a:cxn ang="0">
                      <a:pos x="498" y="286"/>
                    </a:cxn>
                    <a:cxn ang="0">
                      <a:pos x="526" y="262"/>
                    </a:cxn>
                    <a:cxn ang="0">
                      <a:pos x="541" y="243"/>
                    </a:cxn>
                    <a:cxn ang="0">
                      <a:pos x="550" y="226"/>
                    </a:cxn>
                    <a:cxn ang="0">
                      <a:pos x="550" y="208"/>
                    </a:cxn>
                    <a:cxn ang="0">
                      <a:pos x="544" y="187"/>
                    </a:cxn>
                    <a:cxn ang="0">
                      <a:pos x="532" y="170"/>
                    </a:cxn>
                    <a:cxn ang="0">
                      <a:pos x="523" y="135"/>
                    </a:cxn>
                    <a:cxn ang="0">
                      <a:pos x="519" y="116"/>
                    </a:cxn>
                    <a:cxn ang="0">
                      <a:pos x="267" y="132"/>
                    </a:cxn>
                    <a:cxn ang="0">
                      <a:pos x="234" y="126"/>
                    </a:cxn>
                    <a:cxn ang="0">
                      <a:pos x="193" y="113"/>
                    </a:cxn>
                    <a:cxn ang="0">
                      <a:pos x="162" y="97"/>
                    </a:cxn>
                    <a:cxn ang="0">
                      <a:pos x="129" y="77"/>
                    </a:cxn>
                    <a:cxn ang="0">
                      <a:pos x="97" y="48"/>
                    </a:cxn>
                    <a:cxn ang="0">
                      <a:pos x="78" y="24"/>
                    </a:cxn>
                    <a:cxn ang="0">
                      <a:pos x="60" y="0"/>
                    </a:cxn>
                    <a:cxn ang="0">
                      <a:pos x="16" y="53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7" name="Freeform 21"/>
                <p:cNvSpPr>
                  <a:spLocks/>
                </p:cNvSpPr>
                <p:nvPr/>
              </p:nvSpPr>
              <p:spPr bwMode="auto">
                <a:xfrm>
                  <a:off x="134" y="935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474" y="0"/>
                    </a:cxn>
                    <a:cxn ang="0">
                      <a:pos x="474" y="294"/>
                    </a:cxn>
                    <a:cxn ang="0">
                      <a:pos x="446" y="291"/>
                    </a:cxn>
                    <a:cxn ang="0">
                      <a:pos x="411" y="293"/>
                    </a:cxn>
                    <a:cxn ang="0">
                      <a:pos x="353" y="299"/>
                    </a:cxn>
                    <a:cxn ang="0">
                      <a:pos x="296" y="310"/>
                    </a:cxn>
                    <a:cxn ang="0">
                      <a:pos x="243" y="323"/>
                    </a:cxn>
                    <a:cxn ang="0">
                      <a:pos x="200" y="339"/>
                    </a:cxn>
                    <a:cxn ang="0">
                      <a:pos x="149" y="364"/>
                    </a:cxn>
                    <a:cxn ang="0">
                      <a:pos x="110" y="390"/>
                    </a:cxn>
                    <a:cxn ang="0">
                      <a:pos x="81" y="415"/>
                    </a:cxn>
                    <a:cxn ang="0">
                      <a:pos x="60" y="439"/>
                    </a:cxn>
                    <a:cxn ang="0">
                      <a:pos x="47" y="461"/>
                    </a:cxn>
                    <a:cxn ang="0">
                      <a:pos x="35" y="488"/>
                    </a:cxn>
                    <a:cxn ang="0">
                      <a:pos x="30" y="513"/>
                    </a:cxn>
                    <a:cxn ang="0">
                      <a:pos x="23" y="551"/>
                    </a:cxn>
                    <a:cxn ang="0">
                      <a:pos x="17" y="518"/>
                    </a:cxn>
                    <a:cxn ang="0">
                      <a:pos x="8" y="481"/>
                    </a:cxn>
                    <a:cxn ang="0">
                      <a:pos x="5" y="453"/>
                    </a:cxn>
                    <a:cxn ang="0">
                      <a:pos x="0" y="420"/>
                    </a:cxn>
                    <a:cxn ang="0">
                      <a:pos x="2" y="393"/>
                    </a:cxn>
                    <a:cxn ang="0">
                      <a:pos x="8" y="361"/>
                    </a:cxn>
                    <a:cxn ang="0">
                      <a:pos x="15" y="317"/>
                    </a:cxn>
                    <a:cxn ang="0">
                      <a:pos x="30" y="279"/>
                    </a:cxn>
                    <a:cxn ang="0">
                      <a:pos x="50" y="238"/>
                    </a:cxn>
                    <a:cxn ang="0">
                      <a:pos x="75" y="196"/>
                    </a:cxn>
                    <a:cxn ang="0">
                      <a:pos x="111" y="152"/>
                    </a:cxn>
                    <a:cxn ang="0">
                      <a:pos x="152" y="116"/>
                    </a:cxn>
                    <a:cxn ang="0">
                      <a:pos x="188" y="87"/>
                    </a:cxn>
                    <a:cxn ang="0">
                      <a:pos x="233" y="60"/>
                    </a:cxn>
                    <a:cxn ang="0">
                      <a:pos x="279" y="40"/>
                    </a:cxn>
                    <a:cxn ang="0">
                      <a:pos x="333" y="21"/>
                    </a:cxn>
                    <a:cxn ang="0">
                      <a:pos x="380" y="10"/>
                    </a:cxn>
                    <a:cxn ang="0">
                      <a:pos x="435" y="3"/>
                    </a:cxn>
                    <a:cxn ang="0">
                      <a:pos x="474" y="0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8" name="Freeform 22"/>
                <p:cNvSpPr>
                  <a:spLocks/>
                </p:cNvSpPr>
                <p:nvPr/>
              </p:nvSpPr>
              <p:spPr bwMode="auto">
                <a:xfrm>
                  <a:off x="422" y="1503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39" name="Freeform 23"/>
                <p:cNvSpPr>
                  <a:spLocks/>
                </p:cNvSpPr>
                <p:nvPr/>
              </p:nvSpPr>
              <p:spPr bwMode="auto">
                <a:xfrm>
                  <a:off x="494" y="1516"/>
                  <a:ext cx="88" cy="74"/>
                </a:xfrm>
                <a:custGeom>
                  <a:avLst/>
                  <a:gdLst/>
                  <a:ahLst/>
                  <a:cxnLst>
                    <a:cxn ang="0">
                      <a:pos x="87" y="67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8"/>
                    </a:cxn>
                    <a:cxn ang="0">
                      <a:pos x="9" y="73"/>
                    </a:cxn>
                    <a:cxn ang="0">
                      <a:pos x="12" y="57"/>
                    </a:cxn>
                    <a:cxn ang="0">
                      <a:pos x="22" y="47"/>
                    </a:cxn>
                    <a:cxn ang="0">
                      <a:pos x="40" y="43"/>
                    </a:cxn>
                    <a:cxn ang="0">
                      <a:pos x="60" y="44"/>
                    </a:cxn>
                    <a:cxn ang="0">
                      <a:pos x="76" y="51"/>
                    </a:cxn>
                    <a:cxn ang="0">
                      <a:pos x="87" y="67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0" name="Freeform 24"/>
                <p:cNvSpPr>
                  <a:spLocks/>
                </p:cNvSpPr>
                <p:nvPr/>
              </p:nvSpPr>
              <p:spPr bwMode="auto">
                <a:xfrm>
                  <a:off x="386" y="1295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317" y="275"/>
                    </a:cxn>
                    <a:cxn ang="0">
                      <a:pos x="315" y="254"/>
                    </a:cxn>
                    <a:cxn ang="0">
                      <a:pos x="306" y="235"/>
                    </a:cxn>
                    <a:cxn ang="0">
                      <a:pos x="299" y="219"/>
                    </a:cxn>
                    <a:cxn ang="0">
                      <a:pos x="294" y="194"/>
                    </a:cxn>
                    <a:cxn ang="0">
                      <a:pos x="288" y="161"/>
                    </a:cxn>
                    <a:cxn ang="0">
                      <a:pos x="284" y="126"/>
                    </a:cxn>
                    <a:cxn ang="0">
                      <a:pos x="281" y="94"/>
                    </a:cxn>
                    <a:cxn ang="0">
                      <a:pos x="279" y="67"/>
                    </a:cxn>
                    <a:cxn ang="0">
                      <a:pos x="278" y="43"/>
                    </a:cxn>
                    <a:cxn ang="0">
                      <a:pos x="270" y="29"/>
                    </a:cxn>
                    <a:cxn ang="0">
                      <a:pos x="255" y="16"/>
                    </a:cxn>
                    <a:cxn ang="0">
                      <a:pos x="240" y="9"/>
                    </a:cxn>
                    <a:cxn ang="0">
                      <a:pos x="216" y="2"/>
                    </a:cxn>
                    <a:cxn ang="0">
                      <a:pos x="189" y="0"/>
                    </a:cxn>
                    <a:cxn ang="0">
                      <a:pos x="147" y="0"/>
                    </a:cxn>
                    <a:cxn ang="0">
                      <a:pos x="110" y="2"/>
                    </a:cxn>
                    <a:cxn ang="0">
                      <a:pos x="74" y="9"/>
                    </a:cxn>
                    <a:cxn ang="0">
                      <a:pos x="41" y="21"/>
                    </a:cxn>
                    <a:cxn ang="0">
                      <a:pos x="20" y="35"/>
                    </a:cxn>
                    <a:cxn ang="0">
                      <a:pos x="8" y="47"/>
                    </a:cxn>
                    <a:cxn ang="0">
                      <a:pos x="0" y="61"/>
                    </a:cxn>
                    <a:cxn ang="0">
                      <a:pos x="2" y="75"/>
                    </a:cxn>
                    <a:cxn ang="0">
                      <a:pos x="5" y="89"/>
                    </a:cxn>
                    <a:cxn ang="0">
                      <a:pos x="15" y="104"/>
                    </a:cxn>
                    <a:cxn ang="0">
                      <a:pos x="23" y="123"/>
                    </a:cxn>
                    <a:cxn ang="0">
                      <a:pos x="27" y="149"/>
                    </a:cxn>
                    <a:cxn ang="0">
                      <a:pos x="30" y="176"/>
                    </a:cxn>
                    <a:cxn ang="0">
                      <a:pos x="35" y="200"/>
                    </a:cxn>
                    <a:cxn ang="0">
                      <a:pos x="36" y="235"/>
                    </a:cxn>
                    <a:cxn ang="0">
                      <a:pos x="38" y="265"/>
                    </a:cxn>
                    <a:cxn ang="0">
                      <a:pos x="38" y="285"/>
                    </a:cxn>
                    <a:cxn ang="0">
                      <a:pos x="48" y="260"/>
                    </a:cxn>
                    <a:cxn ang="0">
                      <a:pos x="68" y="248"/>
                    </a:cxn>
                    <a:cxn ang="0">
                      <a:pos x="86" y="241"/>
                    </a:cxn>
                    <a:cxn ang="0">
                      <a:pos x="108" y="236"/>
                    </a:cxn>
                    <a:cxn ang="0">
                      <a:pos x="143" y="229"/>
                    </a:cxn>
                    <a:cxn ang="0">
                      <a:pos x="177" y="228"/>
                    </a:cxn>
                    <a:cxn ang="0">
                      <a:pos x="197" y="228"/>
                    </a:cxn>
                    <a:cxn ang="0">
                      <a:pos x="228" y="230"/>
                    </a:cxn>
                    <a:cxn ang="0">
                      <a:pos x="264" y="237"/>
                    </a:cxn>
                    <a:cxn ang="0">
                      <a:pos x="287" y="246"/>
                    </a:cxn>
                    <a:cxn ang="0">
                      <a:pos x="302" y="255"/>
                    </a:cxn>
                    <a:cxn ang="0">
                      <a:pos x="318" y="268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1" name="Freeform 25"/>
                <p:cNvSpPr>
                  <a:spLocks/>
                </p:cNvSpPr>
                <p:nvPr/>
              </p:nvSpPr>
              <p:spPr bwMode="auto">
                <a:xfrm>
                  <a:off x="5101" y="1353"/>
                  <a:ext cx="551" cy="335"/>
                </a:xfrm>
                <a:custGeom>
                  <a:avLst/>
                  <a:gdLst/>
                  <a:ahLst/>
                  <a:cxnLst>
                    <a:cxn ang="0">
                      <a:pos x="534" y="48"/>
                    </a:cxn>
                    <a:cxn ang="0">
                      <a:pos x="550" y="117"/>
                    </a:cxn>
                    <a:cxn ang="0">
                      <a:pos x="540" y="142"/>
                    </a:cxn>
                    <a:cxn ang="0">
                      <a:pos x="517" y="179"/>
                    </a:cxn>
                    <a:cxn ang="0">
                      <a:pos x="493" y="212"/>
                    </a:cxn>
                    <a:cxn ang="0">
                      <a:pos x="465" y="239"/>
                    </a:cxn>
                    <a:cxn ang="0">
                      <a:pos x="430" y="267"/>
                    </a:cxn>
                    <a:cxn ang="0">
                      <a:pos x="397" y="286"/>
                    </a:cxn>
                    <a:cxn ang="0">
                      <a:pos x="361" y="304"/>
                    </a:cxn>
                    <a:cxn ang="0">
                      <a:pos x="315" y="320"/>
                    </a:cxn>
                    <a:cxn ang="0">
                      <a:pos x="280" y="328"/>
                    </a:cxn>
                    <a:cxn ang="0">
                      <a:pos x="238" y="334"/>
                    </a:cxn>
                    <a:cxn ang="0">
                      <a:pos x="199" y="334"/>
                    </a:cxn>
                    <a:cxn ang="0">
                      <a:pos x="157" y="329"/>
                    </a:cxn>
                    <a:cxn ang="0">
                      <a:pos x="114" y="317"/>
                    </a:cxn>
                    <a:cxn ang="0">
                      <a:pos x="75" y="298"/>
                    </a:cxn>
                    <a:cxn ang="0">
                      <a:pos x="52" y="282"/>
                    </a:cxn>
                    <a:cxn ang="0">
                      <a:pos x="24" y="258"/>
                    </a:cxn>
                    <a:cxn ang="0">
                      <a:pos x="9" y="238"/>
                    </a:cxn>
                    <a:cxn ang="0">
                      <a:pos x="0" y="222"/>
                    </a:cxn>
                    <a:cxn ang="0">
                      <a:pos x="0" y="204"/>
                    </a:cxn>
                    <a:cxn ang="0">
                      <a:pos x="6" y="182"/>
                    </a:cxn>
                    <a:cxn ang="0">
                      <a:pos x="18" y="166"/>
                    </a:cxn>
                    <a:cxn ang="0">
                      <a:pos x="27" y="131"/>
                    </a:cxn>
                    <a:cxn ang="0">
                      <a:pos x="31" y="112"/>
                    </a:cxn>
                    <a:cxn ang="0">
                      <a:pos x="283" y="128"/>
                    </a:cxn>
                    <a:cxn ang="0">
                      <a:pos x="316" y="122"/>
                    </a:cxn>
                    <a:cxn ang="0">
                      <a:pos x="357" y="109"/>
                    </a:cxn>
                    <a:cxn ang="0">
                      <a:pos x="388" y="93"/>
                    </a:cxn>
                    <a:cxn ang="0">
                      <a:pos x="421" y="73"/>
                    </a:cxn>
                    <a:cxn ang="0">
                      <a:pos x="453" y="44"/>
                    </a:cxn>
                    <a:cxn ang="0">
                      <a:pos x="472" y="19"/>
                    </a:cxn>
                    <a:cxn ang="0">
                      <a:pos x="486" y="0"/>
                    </a:cxn>
                    <a:cxn ang="0">
                      <a:pos x="534" y="48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2" name="Freeform 26"/>
                <p:cNvSpPr>
                  <a:spLocks/>
                </p:cNvSpPr>
                <p:nvPr/>
              </p:nvSpPr>
              <p:spPr bwMode="auto">
                <a:xfrm>
                  <a:off x="5197" y="935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94"/>
                    </a:cxn>
                    <a:cxn ang="0">
                      <a:pos x="28" y="291"/>
                    </a:cxn>
                    <a:cxn ang="0">
                      <a:pos x="63" y="293"/>
                    </a:cxn>
                    <a:cxn ang="0">
                      <a:pos x="121" y="299"/>
                    </a:cxn>
                    <a:cxn ang="0">
                      <a:pos x="178" y="310"/>
                    </a:cxn>
                    <a:cxn ang="0">
                      <a:pos x="231" y="323"/>
                    </a:cxn>
                    <a:cxn ang="0">
                      <a:pos x="274" y="339"/>
                    </a:cxn>
                    <a:cxn ang="0">
                      <a:pos x="325" y="364"/>
                    </a:cxn>
                    <a:cxn ang="0">
                      <a:pos x="364" y="390"/>
                    </a:cxn>
                    <a:cxn ang="0">
                      <a:pos x="393" y="415"/>
                    </a:cxn>
                    <a:cxn ang="0">
                      <a:pos x="414" y="439"/>
                    </a:cxn>
                    <a:cxn ang="0">
                      <a:pos x="427" y="461"/>
                    </a:cxn>
                    <a:cxn ang="0">
                      <a:pos x="439" y="488"/>
                    </a:cxn>
                    <a:cxn ang="0">
                      <a:pos x="444" y="513"/>
                    </a:cxn>
                    <a:cxn ang="0">
                      <a:pos x="451" y="551"/>
                    </a:cxn>
                    <a:cxn ang="0">
                      <a:pos x="457" y="518"/>
                    </a:cxn>
                    <a:cxn ang="0">
                      <a:pos x="466" y="481"/>
                    </a:cxn>
                    <a:cxn ang="0">
                      <a:pos x="469" y="453"/>
                    </a:cxn>
                    <a:cxn ang="0">
                      <a:pos x="474" y="420"/>
                    </a:cxn>
                    <a:cxn ang="0">
                      <a:pos x="472" y="393"/>
                    </a:cxn>
                    <a:cxn ang="0">
                      <a:pos x="466" y="361"/>
                    </a:cxn>
                    <a:cxn ang="0">
                      <a:pos x="459" y="317"/>
                    </a:cxn>
                    <a:cxn ang="0">
                      <a:pos x="444" y="279"/>
                    </a:cxn>
                    <a:cxn ang="0">
                      <a:pos x="424" y="238"/>
                    </a:cxn>
                    <a:cxn ang="0">
                      <a:pos x="399" y="196"/>
                    </a:cxn>
                    <a:cxn ang="0">
                      <a:pos x="363" y="152"/>
                    </a:cxn>
                    <a:cxn ang="0">
                      <a:pos x="322" y="116"/>
                    </a:cxn>
                    <a:cxn ang="0">
                      <a:pos x="286" y="87"/>
                    </a:cxn>
                    <a:cxn ang="0">
                      <a:pos x="241" y="60"/>
                    </a:cxn>
                    <a:cxn ang="0">
                      <a:pos x="195" y="40"/>
                    </a:cxn>
                    <a:cxn ang="0">
                      <a:pos x="141" y="21"/>
                    </a:cxn>
                    <a:cxn ang="0">
                      <a:pos x="94" y="10"/>
                    </a:cxn>
                    <a:cxn ang="0">
                      <a:pos x="39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3" name="Freeform 27"/>
                <p:cNvSpPr>
                  <a:spLocks/>
                </p:cNvSpPr>
                <p:nvPr/>
              </p:nvSpPr>
              <p:spPr bwMode="auto">
                <a:xfrm>
                  <a:off x="5228" y="1503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4" name="Freeform 28"/>
                <p:cNvSpPr>
                  <a:spLocks/>
                </p:cNvSpPr>
                <p:nvPr/>
              </p:nvSpPr>
              <p:spPr bwMode="auto">
                <a:xfrm>
                  <a:off x="5224" y="1515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5" name="Freeform 29"/>
                <p:cNvSpPr>
                  <a:spLocks/>
                </p:cNvSpPr>
                <p:nvPr/>
              </p:nvSpPr>
              <p:spPr bwMode="auto">
                <a:xfrm>
                  <a:off x="5101" y="1295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1" y="275"/>
                    </a:cxn>
                    <a:cxn ang="0">
                      <a:pos x="3" y="254"/>
                    </a:cxn>
                    <a:cxn ang="0">
                      <a:pos x="12" y="235"/>
                    </a:cxn>
                    <a:cxn ang="0">
                      <a:pos x="19" y="219"/>
                    </a:cxn>
                    <a:cxn ang="0">
                      <a:pos x="24" y="194"/>
                    </a:cxn>
                    <a:cxn ang="0">
                      <a:pos x="30" y="161"/>
                    </a:cxn>
                    <a:cxn ang="0">
                      <a:pos x="34" y="126"/>
                    </a:cxn>
                    <a:cxn ang="0">
                      <a:pos x="37" y="94"/>
                    </a:cxn>
                    <a:cxn ang="0">
                      <a:pos x="39" y="67"/>
                    </a:cxn>
                    <a:cxn ang="0">
                      <a:pos x="40" y="43"/>
                    </a:cxn>
                    <a:cxn ang="0">
                      <a:pos x="48" y="29"/>
                    </a:cxn>
                    <a:cxn ang="0">
                      <a:pos x="63" y="16"/>
                    </a:cxn>
                    <a:cxn ang="0">
                      <a:pos x="78" y="9"/>
                    </a:cxn>
                    <a:cxn ang="0">
                      <a:pos x="102" y="2"/>
                    </a:cxn>
                    <a:cxn ang="0">
                      <a:pos x="129" y="0"/>
                    </a:cxn>
                    <a:cxn ang="0">
                      <a:pos x="171" y="0"/>
                    </a:cxn>
                    <a:cxn ang="0">
                      <a:pos x="208" y="2"/>
                    </a:cxn>
                    <a:cxn ang="0">
                      <a:pos x="244" y="9"/>
                    </a:cxn>
                    <a:cxn ang="0">
                      <a:pos x="277" y="21"/>
                    </a:cxn>
                    <a:cxn ang="0">
                      <a:pos x="298" y="35"/>
                    </a:cxn>
                    <a:cxn ang="0">
                      <a:pos x="310" y="47"/>
                    </a:cxn>
                    <a:cxn ang="0">
                      <a:pos x="318" y="61"/>
                    </a:cxn>
                    <a:cxn ang="0">
                      <a:pos x="316" y="75"/>
                    </a:cxn>
                    <a:cxn ang="0">
                      <a:pos x="313" y="89"/>
                    </a:cxn>
                    <a:cxn ang="0">
                      <a:pos x="303" y="104"/>
                    </a:cxn>
                    <a:cxn ang="0">
                      <a:pos x="295" y="123"/>
                    </a:cxn>
                    <a:cxn ang="0">
                      <a:pos x="291" y="149"/>
                    </a:cxn>
                    <a:cxn ang="0">
                      <a:pos x="288" y="176"/>
                    </a:cxn>
                    <a:cxn ang="0">
                      <a:pos x="283" y="200"/>
                    </a:cxn>
                    <a:cxn ang="0">
                      <a:pos x="282" y="235"/>
                    </a:cxn>
                    <a:cxn ang="0">
                      <a:pos x="280" y="265"/>
                    </a:cxn>
                    <a:cxn ang="0">
                      <a:pos x="280" y="285"/>
                    </a:cxn>
                    <a:cxn ang="0">
                      <a:pos x="270" y="260"/>
                    </a:cxn>
                    <a:cxn ang="0">
                      <a:pos x="250" y="248"/>
                    </a:cxn>
                    <a:cxn ang="0">
                      <a:pos x="232" y="241"/>
                    </a:cxn>
                    <a:cxn ang="0">
                      <a:pos x="210" y="236"/>
                    </a:cxn>
                    <a:cxn ang="0">
                      <a:pos x="175" y="229"/>
                    </a:cxn>
                    <a:cxn ang="0">
                      <a:pos x="141" y="228"/>
                    </a:cxn>
                    <a:cxn ang="0">
                      <a:pos x="121" y="228"/>
                    </a:cxn>
                    <a:cxn ang="0">
                      <a:pos x="90" y="230"/>
                    </a:cxn>
                    <a:cxn ang="0">
                      <a:pos x="54" y="237"/>
                    </a:cxn>
                    <a:cxn ang="0">
                      <a:pos x="31" y="246"/>
                    </a:cxn>
                    <a:cxn ang="0">
                      <a:pos x="16" y="255"/>
                    </a:cxn>
                    <a:cxn ang="0">
                      <a:pos x="0" y="268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46" name="Freeform 30"/>
                <p:cNvSpPr>
                  <a:spLocks/>
                </p:cNvSpPr>
                <p:nvPr/>
              </p:nvSpPr>
              <p:spPr bwMode="auto">
                <a:xfrm>
                  <a:off x="4371" y="935"/>
                  <a:ext cx="832" cy="4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56"/>
                    </a:cxn>
                    <a:cxn ang="0">
                      <a:pos x="84" y="374"/>
                    </a:cxn>
                    <a:cxn ang="0">
                      <a:pos x="153" y="393"/>
                    </a:cxn>
                    <a:cxn ang="0">
                      <a:pos x="210" y="404"/>
                    </a:cxn>
                    <a:cxn ang="0">
                      <a:pos x="258" y="410"/>
                    </a:cxn>
                    <a:cxn ang="0">
                      <a:pos x="312" y="416"/>
                    </a:cxn>
                    <a:cxn ang="0">
                      <a:pos x="402" y="419"/>
                    </a:cxn>
                    <a:cxn ang="0">
                      <a:pos x="485" y="412"/>
                    </a:cxn>
                    <a:cxn ang="0">
                      <a:pos x="570" y="399"/>
                    </a:cxn>
                    <a:cxn ang="0">
                      <a:pos x="652" y="377"/>
                    </a:cxn>
                    <a:cxn ang="0">
                      <a:pos x="724" y="347"/>
                    </a:cxn>
                    <a:cxn ang="0">
                      <a:pos x="784" y="306"/>
                    </a:cxn>
                    <a:cxn ang="0">
                      <a:pos x="829" y="291"/>
                    </a:cxn>
                    <a:cxn ang="0">
                      <a:pos x="831" y="2"/>
                    </a:cxn>
                    <a:cxn ang="0">
                      <a:pos x="786" y="9"/>
                    </a:cxn>
                    <a:cxn ang="0">
                      <a:pos x="726" y="29"/>
                    </a:cxn>
                    <a:cxn ang="0">
                      <a:pos x="654" y="55"/>
                    </a:cxn>
                    <a:cxn ang="0">
                      <a:pos x="585" y="70"/>
                    </a:cxn>
                    <a:cxn ang="0">
                      <a:pos x="515" y="78"/>
                    </a:cxn>
                    <a:cxn ang="0">
                      <a:pos x="468" y="82"/>
                    </a:cxn>
                    <a:cxn ang="0">
                      <a:pos x="428" y="84"/>
                    </a:cxn>
                    <a:cxn ang="0">
                      <a:pos x="358" y="84"/>
                    </a:cxn>
                    <a:cxn ang="0">
                      <a:pos x="314" y="81"/>
                    </a:cxn>
                    <a:cxn ang="0">
                      <a:pos x="274" y="76"/>
                    </a:cxn>
                    <a:cxn ang="0">
                      <a:pos x="229" y="73"/>
                    </a:cxn>
                    <a:cxn ang="0">
                      <a:pos x="190" y="66"/>
                    </a:cxn>
                    <a:cxn ang="0">
                      <a:pos x="140" y="57"/>
                    </a:cxn>
                    <a:cxn ang="0">
                      <a:pos x="96" y="44"/>
                    </a:cxn>
                    <a:cxn ang="0">
                      <a:pos x="49" y="2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sp>
            <p:nvSpPr>
              <p:cNvPr id="11" name="Freeform 31"/>
              <p:cNvSpPr>
                <a:spLocks/>
              </p:cNvSpPr>
              <p:nvPr/>
            </p:nvSpPr>
            <p:spPr bwMode="auto">
              <a:xfrm>
                <a:off x="5217" y="1590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2" name="Freeform 32"/>
              <p:cNvSpPr>
                <a:spLocks/>
              </p:cNvSpPr>
              <p:nvPr/>
            </p:nvSpPr>
            <p:spPr bwMode="auto">
              <a:xfrm>
                <a:off x="5213" y="1603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3" name="Freeform 33"/>
              <p:cNvSpPr>
                <a:spLocks/>
              </p:cNvSpPr>
              <p:nvPr/>
            </p:nvSpPr>
            <p:spPr bwMode="auto">
              <a:xfrm>
                <a:off x="423" y="1581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4" name="Freeform 34"/>
              <p:cNvSpPr>
                <a:spLocks/>
              </p:cNvSpPr>
              <p:nvPr/>
            </p:nvSpPr>
            <p:spPr bwMode="auto">
              <a:xfrm>
                <a:off x="495" y="1595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5" name="Line 35"/>
              <p:cNvSpPr>
                <a:spLocks noChangeShapeType="1"/>
              </p:cNvSpPr>
              <p:nvPr/>
            </p:nvSpPr>
            <p:spPr bwMode="auto">
              <a:xfrm flipV="1">
                <a:off x="1968" y="1166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6" name="Freeform 36"/>
              <p:cNvSpPr>
                <a:spLocks/>
              </p:cNvSpPr>
              <p:nvPr/>
            </p:nvSpPr>
            <p:spPr bwMode="auto">
              <a:xfrm>
                <a:off x="1356" y="879"/>
                <a:ext cx="2967" cy="457"/>
              </a:xfrm>
              <a:custGeom>
                <a:avLst/>
                <a:gdLst/>
                <a:ahLst/>
                <a:cxnLst>
                  <a:cxn ang="0">
                    <a:pos x="0" y="122"/>
                  </a:cxn>
                  <a:cxn ang="0">
                    <a:pos x="207" y="78"/>
                  </a:cxn>
                  <a:cxn ang="0">
                    <a:pos x="442" y="48"/>
                  </a:cxn>
                  <a:cxn ang="0">
                    <a:pos x="640" y="32"/>
                  </a:cxn>
                  <a:cxn ang="0">
                    <a:pos x="897" y="16"/>
                  </a:cxn>
                  <a:cxn ang="0">
                    <a:pos x="1215" y="2"/>
                  </a:cxn>
                  <a:cxn ang="0">
                    <a:pos x="1392" y="0"/>
                  </a:cxn>
                  <a:cxn ang="0">
                    <a:pos x="1710" y="0"/>
                  </a:cxn>
                  <a:cxn ang="0">
                    <a:pos x="1997" y="10"/>
                  </a:cxn>
                  <a:cxn ang="0">
                    <a:pos x="2258" y="21"/>
                  </a:cxn>
                  <a:cxn ang="0">
                    <a:pos x="2493" y="38"/>
                  </a:cxn>
                  <a:cxn ang="0">
                    <a:pos x="2674" y="54"/>
                  </a:cxn>
                  <a:cxn ang="0">
                    <a:pos x="2828" y="73"/>
                  </a:cxn>
                  <a:cxn ang="0">
                    <a:pos x="2966" y="92"/>
                  </a:cxn>
                  <a:cxn ang="0">
                    <a:pos x="2966" y="456"/>
                  </a:cxn>
                  <a:cxn ang="0">
                    <a:pos x="2833" y="434"/>
                  </a:cxn>
                  <a:cxn ang="0">
                    <a:pos x="2563" y="399"/>
                  </a:cxn>
                  <a:cxn ang="0">
                    <a:pos x="2382" y="382"/>
                  </a:cxn>
                  <a:cxn ang="0">
                    <a:pos x="2134" y="366"/>
                  </a:cxn>
                  <a:cxn ang="0">
                    <a:pos x="1944" y="358"/>
                  </a:cxn>
                  <a:cxn ang="0">
                    <a:pos x="1746" y="350"/>
                  </a:cxn>
                  <a:cxn ang="0">
                    <a:pos x="1529" y="350"/>
                  </a:cxn>
                  <a:cxn ang="0">
                    <a:pos x="1295" y="350"/>
                  </a:cxn>
                  <a:cxn ang="0">
                    <a:pos x="1047" y="355"/>
                  </a:cxn>
                  <a:cxn ang="0">
                    <a:pos x="853" y="363"/>
                  </a:cxn>
                  <a:cxn ang="0">
                    <a:pos x="654" y="374"/>
                  </a:cxn>
                  <a:cxn ang="0">
                    <a:pos x="468" y="388"/>
                  </a:cxn>
                  <a:cxn ang="0">
                    <a:pos x="296" y="404"/>
                  </a:cxn>
                  <a:cxn ang="0">
                    <a:pos x="150" y="423"/>
                  </a:cxn>
                  <a:cxn ang="0">
                    <a:pos x="13" y="445"/>
                  </a:cxn>
                  <a:cxn ang="0">
                    <a:pos x="0" y="122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7" name="Freeform 37"/>
              <p:cNvSpPr>
                <a:spLocks/>
              </p:cNvSpPr>
              <p:nvPr/>
            </p:nvSpPr>
            <p:spPr bwMode="auto">
              <a:xfrm>
                <a:off x="555" y="975"/>
                <a:ext cx="823" cy="431"/>
              </a:xfrm>
              <a:custGeom>
                <a:avLst/>
                <a:gdLst/>
                <a:ahLst/>
                <a:cxnLst>
                  <a:cxn ang="0">
                    <a:pos x="815" y="27"/>
                  </a:cxn>
                  <a:cxn ang="0">
                    <a:pos x="822" y="350"/>
                  </a:cxn>
                  <a:cxn ang="0">
                    <a:pos x="746" y="382"/>
                  </a:cxn>
                  <a:cxn ang="0">
                    <a:pos x="676" y="404"/>
                  </a:cxn>
                  <a:cxn ang="0">
                    <a:pos x="619" y="415"/>
                  </a:cxn>
                  <a:cxn ang="0">
                    <a:pos x="571" y="421"/>
                  </a:cxn>
                  <a:cxn ang="0">
                    <a:pos x="517" y="427"/>
                  </a:cxn>
                  <a:cxn ang="0">
                    <a:pos x="427" y="430"/>
                  </a:cxn>
                  <a:cxn ang="0">
                    <a:pos x="344" y="423"/>
                  </a:cxn>
                  <a:cxn ang="0">
                    <a:pos x="259" y="410"/>
                  </a:cxn>
                  <a:cxn ang="0">
                    <a:pos x="177" y="388"/>
                  </a:cxn>
                  <a:cxn ang="0">
                    <a:pos x="105" y="358"/>
                  </a:cxn>
                  <a:cxn ang="0">
                    <a:pos x="41" y="325"/>
                  </a:cxn>
                  <a:cxn ang="0">
                    <a:pos x="0" y="294"/>
                  </a:cxn>
                  <a:cxn ang="0">
                    <a:pos x="0" y="0"/>
                  </a:cxn>
                  <a:cxn ang="0">
                    <a:pos x="46" y="25"/>
                  </a:cxn>
                  <a:cxn ang="0">
                    <a:pos x="105" y="47"/>
                  </a:cxn>
                  <a:cxn ang="0">
                    <a:pos x="175" y="66"/>
                  </a:cxn>
                  <a:cxn ang="0">
                    <a:pos x="244" y="81"/>
                  </a:cxn>
                  <a:cxn ang="0">
                    <a:pos x="314" y="89"/>
                  </a:cxn>
                  <a:cxn ang="0">
                    <a:pos x="361" y="93"/>
                  </a:cxn>
                  <a:cxn ang="0">
                    <a:pos x="401" y="95"/>
                  </a:cxn>
                  <a:cxn ang="0">
                    <a:pos x="471" y="95"/>
                  </a:cxn>
                  <a:cxn ang="0">
                    <a:pos x="515" y="92"/>
                  </a:cxn>
                  <a:cxn ang="0">
                    <a:pos x="555" y="87"/>
                  </a:cxn>
                  <a:cxn ang="0">
                    <a:pos x="600" y="84"/>
                  </a:cxn>
                  <a:cxn ang="0">
                    <a:pos x="640" y="76"/>
                  </a:cxn>
                  <a:cxn ang="0">
                    <a:pos x="689" y="67"/>
                  </a:cxn>
                  <a:cxn ang="0">
                    <a:pos x="733" y="55"/>
                  </a:cxn>
                  <a:cxn ang="0">
                    <a:pos x="777" y="41"/>
                  </a:cxn>
                  <a:cxn ang="0">
                    <a:pos x="815" y="27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8" name="Freeform 38"/>
              <p:cNvSpPr>
                <a:spLocks/>
              </p:cNvSpPr>
              <p:nvPr/>
            </p:nvSpPr>
            <p:spPr bwMode="auto">
              <a:xfrm>
                <a:off x="102" y="1389"/>
                <a:ext cx="551" cy="340"/>
              </a:xfrm>
              <a:custGeom>
                <a:avLst/>
                <a:gdLst/>
                <a:ahLst/>
                <a:cxnLst>
                  <a:cxn ang="0">
                    <a:pos x="16" y="53"/>
                  </a:cxn>
                  <a:cxn ang="0">
                    <a:pos x="0" y="122"/>
                  </a:cxn>
                  <a:cxn ang="0">
                    <a:pos x="10" y="146"/>
                  </a:cxn>
                  <a:cxn ang="0">
                    <a:pos x="33" y="184"/>
                  </a:cxn>
                  <a:cxn ang="0">
                    <a:pos x="57" y="217"/>
                  </a:cxn>
                  <a:cxn ang="0">
                    <a:pos x="85" y="244"/>
                  </a:cxn>
                  <a:cxn ang="0">
                    <a:pos x="120" y="271"/>
                  </a:cxn>
                  <a:cxn ang="0">
                    <a:pos x="153" y="290"/>
                  </a:cxn>
                  <a:cxn ang="0">
                    <a:pos x="189" y="309"/>
                  </a:cxn>
                  <a:cxn ang="0">
                    <a:pos x="235" y="325"/>
                  </a:cxn>
                  <a:cxn ang="0">
                    <a:pos x="270" y="333"/>
                  </a:cxn>
                  <a:cxn ang="0">
                    <a:pos x="312" y="339"/>
                  </a:cxn>
                  <a:cxn ang="0">
                    <a:pos x="351" y="339"/>
                  </a:cxn>
                  <a:cxn ang="0">
                    <a:pos x="393" y="334"/>
                  </a:cxn>
                  <a:cxn ang="0">
                    <a:pos x="436" y="322"/>
                  </a:cxn>
                  <a:cxn ang="0">
                    <a:pos x="475" y="303"/>
                  </a:cxn>
                  <a:cxn ang="0">
                    <a:pos x="498" y="287"/>
                  </a:cxn>
                  <a:cxn ang="0">
                    <a:pos x="526" y="263"/>
                  </a:cxn>
                  <a:cxn ang="0">
                    <a:pos x="541" y="243"/>
                  </a:cxn>
                  <a:cxn ang="0">
                    <a:pos x="550" y="227"/>
                  </a:cxn>
                  <a:cxn ang="0">
                    <a:pos x="550" y="209"/>
                  </a:cxn>
                  <a:cxn ang="0">
                    <a:pos x="544" y="187"/>
                  </a:cxn>
                  <a:cxn ang="0">
                    <a:pos x="532" y="171"/>
                  </a:cxn>
                  <a:cxn ang="0">
                    <a:pos x="523" y="135"/>
                  </a:cxn>
                  <a:cxn ang="0">
                    <a:pos x="519" y="116"/>
                  </a:cxn>
                  <a:cxn ang="0">
                    <a:pos x="267" y="133"/>
                  </a:cxn>
                  <a:cxn ang="0">
                    <a:pos x="234" y="126"/>
                  </a:cxn>
                  <a:cxn ang="0">
                    <a:pos x="193" y="114"/>
                  </a:cxn>
                  <a:cxn ang="0">
                    <a:pos x="162" y="97"/>
                  </a:cxn>
                  <a:cxn ang="0">
                    <a:pos x="129" y="77"/>
                  </a:cxn>
                  <a:cxn ang="0">
                    <a:pos x="97" y="48"/>
                  </a:cxn>
                  <a:cxn ang="0">
                    <a:pos x="78" y="24"/>
                  </a:cxn>
                  <a:cxn ang="0">
                    <a:pos x="60" y="0"/>
                  </a:cxn>
                  <a:cxn ang="0">
                    <a:pos x="16" y="53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19" name="Freeform 39"/>
              <p:cNvSpPr>
                <a:spLocks/>
              </p:cNvSpPr>
              <p:nvPr/>
            </p:nvSpPr>
            <p:spPr bwMode="auto">
              <a:xfrm>
                <a:off x="82" y="976"/>
                <a:ext cx="475" cy="552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474" y="294"/>
                  </a:cxn>
                  <a:cxn ang="0">
                    <a:pos x="446" y="291"/>
                  </a:cxn>
                  <a:cxn ang="0">
                    <a:pos x="411" y="293"/>
                  </a:cxn>
                  <a:cxn ang="0">
                    <a:pos x="353" y="299"/>
                  </a:cxn>
                  <a:cxn ang="0">
                    <a:pos x="296" y="310"/>
                  </a:cxn>
                  <a:cxn ang="0">
                    <a:pos x="243" y="323"/>
                  </a:cxn>
                  <a:cxn ang="0">
                    <a:pos x="200" y="339"/>
                  </a:cxn>
                  <a:cxn ang="0">
                    <a:pos x="149" y="364"/>
                  </a:cxn>
                  <a:cxn ang="0">
                    <a:pos x="110" y="390"/>
                  </a:cxn>
                  <a:cxn ang="0">
                    <a:pos x="81" y="415"/>
                  </a:cxn>
                  <a:cxn ang="0">
                    <a:pos x="60" y="439"/>
                  </a:cxn>
                  <a:cxn ang="0">
                    <a:pos x="47" y="461"/>
                  </a:cxn>
                  <a:cxn ang="0">
                    <a:pos x="35" y="488"/>
                  </a:cxn>
                  <a:cxn ang="0">
                    <a:pos x="30" y="513"/>
                  </a:cxn>
                  <a:cxn ang="0">
                    <a:pos x="23" y="551"/>
                  </a:cxn>
                  <a:cxn ang="0">
                    <a:pos x="17" y="518"/>
                  </a:cxn>
                  <a:cxn ang="0">
                    <a:pos x="8" y="481"/>
                  </a:cxn>
                  <a:cxn ang="0">
                    <a:pos x="5" y="453"/>
                  </a:cxn>
                  <a:cxn ang="0">
                    <a:pos x="0" y="420"/>
                  </a:cxn>
                  <a:cxn ang="0">
                    <a:pos x="2" y="393"/>
                  </a:cxn>
                  <a:cxn ang="0">
                    <a:pos x="8" y="361"/>
                  </a:cxn>
                  <a:cxn ang="0">
                    <a:pos x="15" y="317"/>
                  </a:cxn>
                  <a:cxn ang="0">
                    <a:pos x="30" y="279"/>
                  </a:cxn>
                  <a:cxn ang="0">
                    <a:pos x="50" y="238"/>
                  </a:cxn>
                  <a:cxn ang="0">
                    <a:pos x="75" y="196"/>
                  </a:cxn>
                  <a:cxn ang="0">
                    <a:pos x="111" y="152"/>
                  </a:cxn>
                  <a:cxn ang="0">
                    <a:pos x="152" y="116"/>
                  </a:cxn>
                  <a:cxn ang="0">
                    <a:pos x="188" y="87"/>
                  </a:cxn>
                  <a:cxn ang="0">
                    <a:pos x="233" y="60"/>
                  </a:cxn>
                  <a:cxn ang="0">
                    <a:pos x="279" y="40"/>
                  </a:cxn>
                  <a:cxn ang="0">
                    <a:pos x="333" y="21"/>
                  </a:cxn>
                  <a:cxn ang="0">
                    <a:pos x="380" y="10"/>
                  </a:cxn>
                  <a:cxn ang="0">
                    <a:pos x="435" y="3"/>
                  </a:cxn>
                  <a:cxn ang="0">
                    <a:pos x="474" y="0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" name="Freeform 40"/>
              <p:cNvSpPr>
                <a:spLocks/>
              </p:cNvSpPr>
              <p:nvPr/>
            </p:nvSpPr>
            <p:spPr bwMode="auto">
              <a:xfrm>
                <a:off x="370" y="1543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1" name="Freeform 41"/>
              <p:cNvSpPr>
                <a:spLocks/>
              </p:cNvSpPr>
              <p:nvPr/>
            </p:nvSpPr>
            <p:spPr bwMode="auto">
              <a:xfrm>
                <a:off x="442" y="1557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2" name="Freeform 42"/>
              <p:cNvSpPr>
                <a:spLocks/>
              </p:cNvSpPr>
              <p:nvPr/>
            </p:nvSpPr>
            <p:spPr bwMode="auto">
              <a:xfrm>
                <a:off x="334" y="1336"/>
                <a:ext cx="319" cy="286"/>
              </a:xfrm>
              <a:custGeom>
                <a:avLst/>
                <a:gdLst/>
                <a:ahLst/>
                <a:cxnLst>
                  <a:cxn ang="0">
                    <a:pos x="317" y="275"/>
                  </a:cxn>
                  <a:cxn ang="0">
                    <a:pos x="315" y="254"/>
                  </a:cxn>
                  <a:cxn ang="0">
                    <a:pos x="306" y="235"/>
                  </a:cxn>
                  <a:cxn ang="0">
                    <a:pos x="299" y="219"/>
                  </a:cxn>
                  <a:cxn ang="0">
                    <a:pos x="294" y="194"/>
                  </a:cxn>
                  <a:cxn ang="0">
                    <a:pos x="288" y="161"/>
                  </a:cxn>
                  <a:cxn ang="0">
                    <a:pos x="284" y="126"/>
                  </a:cxn>
                  <a:cxn ang="0">
                    <a:pos x="281" y="94"/>
                  </a:cxn>
                  <a:cxn ang="0">
                    <a:pos x="279" y="67"/>
                  </a:cxn>
                  <a:cxn ang="0">
                    <a:pos x="278" y="43"/>
                  </a:cxn>
                  <a:cxn ang="0">
                    <a:pos x="270" y="29"/>
                  </a:cxn>
                  <a:cxn ang="0">
                    <a:pos x="255" y="16"/>
                  </a:cxn>
                  <a:cxn ang="0">
                    <a:pos x="240" y="9"/>
                  </a:cxn>
                  <a:cxn ang="0">
                    <a:pos x="216" y="2"/>
                  </a:cxn>
                  <a:cxn ang="0">
                    <a:pos x="189" y="0"/>
                  </a:cxn>
                  <a:cxn ang="0">
                    <a:pos x="147" y="0"/>
                  </a:cxn>
                  <a:cxn ang="0">
                    <a:pos x="110" y="2"/>
                  </a:cxn>
                  <a:cxn ang="0">
                    <a:pos x="74" y="9"/>
                  </a:cxn>
                  <a:cxn ang="0">
                    <a:pos x="41" y="21"/>
                  </a:cxn>
                  <a:cxn ang="0">
                    <a:pos x="20" y="35"/>
                  </a:cxn>
                  <a:cxn ang="0">
                    <a:pos x="8" y="47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9"/>
                  </a:cxn>
                  <a:cxn ang="0">
                    <a:pos x="15" y="104"/>
                  </a:cxn>
                  <a:cxn ang="0">
                    <a:pos x="23" y="123"/>
                  </a:cxn>
                  <a:cxn ang="0">
                    <a:pos x="27" y="149"/>
                  </a:cxn>
                  <a:cxn ang="0">
                    <a:pos x="30" y="176"/>
                  </a:cxn>
                  <a:cxn ang="0">
                    <a:pos x="35" y="200"/>
                  </a:cxn>
                  <a:cxn ang="0">
                    <a:pos x="36" y="235"/>
                  </a:cxn>
                  <a:cxn ang="0">
                    <a:pos x="38" y="265"/>
                  </a:cxn>
                  <a:cxn ang="0">
                    <a:pos x="38" y="285"/>
                  </a:cxn>
                  <a:cxn ang="0">
                    <a:pos x="48" y="260"/>
                  </a:cxn>
                  <a:cxn ang="0">
                    <a:pos x="68" y="248"/>
                  </a:cxn>
                  <a:cxn ang="0">
                    <a:pos x="86" y="241"/>
                  </a:cxn>
                  <a:cxn ang="0">
                    <a:pos x="108" y="236"/>
                  </a:cxn>
                  <a:cxn ang="0">
                    <a:pos x="143" y="229"/>
                  </a:cxn>
                  <a:cxn ang="0">
                    <a:pos x="177" y="228"/>
                  </a:cxn>
                  <a:cxn ang="0">
                    <a:pos x="197" y="228"/>
                  </a:cxn>
                  <a:cxn ang="0">
                    <a:pos x="228" y="230"/>
                  </a:cxn>
                  <a:cxn ang="0">
                    <a:pos x="264" y="237"/>
                  </a:cxn>
                  <a:cxn ang="0">
                    <a:pos x="287" y="246"/>
                  </a:cxn>
                  <a:cxn ang="0">
                    <a:pos x="302" y="255"/>
                  </a:cxn>
                  <a:cxn ang="0">
                    <a:pos x="318" y="268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3" name="Freeform 43"/>
              <p:cNvSpPr>
                <a:spLocks/>
              </p:cNvSpPr>
              <p:nvPr/>
            </p:nvSpPr>
            <p:spPr bwMode="auto">
              <a:xfrm>
                <a:off x="5049" y="1394"/>
                <a:ext cx="551" cy="335"/>
              </a:xfrm>
              <a:custGeom>
                <a:avLst/>
                <a:gdLst/>
                <a:ahLst/>
                <a:cxnLst>
                  <a:cxn ang="0">
                    <a:pos x="534" y="48"/>
                  </a:cxn>
                  <a:cxn ang="0">
                    <a:pos x="550" y="117"/>
                  </a:cxn>
                  <a:cxn ang="0">
                    <a:pos x="540" y="142"/>
                  </a:cxn>
                  <a:cxn ang="0">
                    <a:pos x="517" y="179"/>
                  </a:cxn>
                  <a:cxn ang="0">
                    <a:pos x="493" y="212"/>
                  </a:cxn>
                  <a:cxn ang="0">
                    <a:pos x="465" y="239"/>
                  </a:cxn>
                  <a:cxn ang="0">
                    <a:pos x="430" y="267"/>
                  </a:cxn>
                  <a:cxn ang="0">
                    <a:pos x="397" y="286"/>
                  </a:cxn>
                  <a:cxn ang="0">
                    <a:pos x="361" y="304"/>
                  </a:cxn>
                  <a:cxn ang="0">
                    <a:pos x="315" y="320"/>
                  </a:cxn>
                  <a:cxn ang="0">
                    <a:pos x="280" y="328"/>
                  </a:cxn>
                  <a:cxn ang="0">
                    <a:pos x="238" y="334"/>
                  </a:cxn>
                  <a:cxn ang="0">
                    <a:pos x="199" y="334"/>
                  </a:cxn>
                  <a:cxn ang="0">
                    <a:pos x="157" y="329"/>
                  </a:cxn>
                  <a:cxn ang="0">
                    <a:pos x="114" y="317"/>
                  </a:cxn>
                  <a:cxn ang="0">
                    <a:pos x="75" y="298"/>
                  </a:cxn>
                  <a:cxn ang="0">
                    <a:pos x="52" y="282"/>
                  </a:cxn>
                  <a:cxn ang="0">
                    <a:pos x="24" y="258"/>
                  </a:cxn>
                  <a:cxn ang="0">
                    <a:pos x="9" y="238"/>
                  </a:cxn>
                  <a:cxn ang="0">
                    <a:pos x="0" y="222"/>
                  </a:cxn>
                  <a:cxn ang="0">
                    <a:pos x="0" y="204"/>
                  </a:cxn>
                  <a:cxn ang="0">
                    <a:pos x="6" y="182"/>
                  </a:cxn>
                  <a:cxn ang="0">
                    <a:pos x="18" y="166"/>
                  </a:cxn>
                  <a:cxn ang="0">
                    <a:pos x="27" y="131"/>
                  </a:cxn>
                  <a:cxn ang="0">
                    <a:pos x="31" y="112"/>
                  </a:cxn>
                  <a:cxn ang="0">
                    <a:pos x="283" y="128"/>
                  </a:cxn>
                  <a:cxn ang="0">
                    <a:pos x="316" y="122"/>
                  </a:cxn>
                  <a:cxn ang="0">
                    <a:pos x="357" y="109"/>
                  </a:cxn>
                  <a:cxn ang="0">
                    <a:pos x="388" y="93"/>
                  </a:cxn>
                  <a:cxn ang="0">
                    <a:pos x="421" y="73"/>
                  </a:cxn>
                  <a:cxn ang="0">
                    <a:pos x="453" y="44"/>
                  </a:cxn>
                  <a:cxn ang="0">
                    <a:pos x="472" y="19"/>
                  </a:cxn>
                  <a:cxn ang="0">
                    <a:pos x="486" y="0"/>
                  </a:cxn>
                  <a:cxn ang="0">
                    <a:pos x="534" y="48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4" name="Freeform 44"/>
              <p:cNvSpPr>
                <a:spLocks/>
              </p:cNvSpPr>
              <p:nvPr/>
            </p:nvSpPr>
            <p:spPr bwMode="auto">
              <a:xfrm>
                <a:off x="5145" y="976"/>
                <a:ext cx="475" cy="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4"/>
                  </a:cxn>
                  <a:cxn ang="0">
                    <a:pos x="28" y="291"/>
                  </a:cxn>
                  <a:cxn ang="0">
                    <a:pos x="63" y="293"/>
                  </a:cxn>
                  <a:cxn ang="0">
                    <a:pos x="121" y="299"/>
                  </a:cxn>
                  <a:cxn ang="0">
                    <a:pos x="178" y="310"/>
                  </a:cxn>
                  <a:cxn ang="0">
                    <a:pos x="231" y="323"/>
                  </a:cxn>
                  <a:cxn ang="0">
                    <a:pos x="274" y="339"/>
                  </a:cxn>
                  <a:cxn ang="0">
                    <a:pos x="325" y="364"/>
                  </a:cxn>
                  <a:cxn ang="0">
                    <a:pos x="364" y="390"/>
                  </a:cxn>
                  <a:cxn ang="0">
                    <a:pos x="393" y="415"/>
                  </a:cxn>
                  <a:cxn ang="0">
                    <a:pos x="414" y="439"/>
                  </a:cxn>
                  <a:cxn ang="0">
                    <a:pos x="427" y="461"/>
                  </a:cxn>
                  <a:cxn ang="0">
                    <a:pos x="439" y="488"/>
                  </a:cxn>
                  <a:cxn ang="0">
                    <a:pos x="444" y="513"/>
                  </a:cxn>
                  <a:cxn ang="0">
                    <a:pos x="451" y="551"/>
                  </a:cxn>
                  <a:cxn ang="0">
                    <a:pos x="457" y="518"/>
                  </a:cxn>
                  <a:cxn ang="0">
                    <a:pos x="466" y="481"/>
                  </a:cxn>
                  <a:cxn ang="0">
                    <a:pos x="469" y="453"/>
                  </a:cxn>
                  <a:cxn ang="0">
                    <a:pos x="474" y="420"/>
                  </a:cxn>
                  <a:cxn ang="0">
                    <a:pos x="472" y="393"/>
                  </a:cxn>
                  <a:cxn ang="0">
                    <a:pos x="466" y="361"/>
                  </a:cxn>
                  <a:cxn ang="0">
                    <a:pos x="459" y="317"/>
                  </a:cxn>
                  <a:cxn ang="0">
                    <a:pos x="444" y="279"/>
                  </a:cxn>
                  <a:cxn ang="0">
                    <a:pos x="424" y="238"/>
                  </a:cxn>
                  <a:cxn ang="0">
                    <a:pos x="399" y="196"/>
                  </a:cxn>
                  <a:cxn ang="0">
                    <a:pos x="363" y="152"/>
                  </a:cxn>
                  <a:cxn ang="0">
                    <a:pos x="322" y="116"/>
                  </a:cxn>
                  <a:cxn ang="0">
                    <a:pos x="286" y="87"/>
                  </a:cxn>
                  <a:cxn ang="0">
                    <a:pos x="241" y="60"/>
                  </a:cxn>
                  <a:cxn ang="0">
                    <a:pos x="195" y="40"/>
                  </a:cxn>
                  <a:cxn ang="0">
                    <a:pos x="141" y="21"/>
                  </a:cxn>
                  <a:cxn ang="0">
                    <a:pos x="94" y="10"/>
                  </a:cxn>
                  <a:cxn ang="0">
                    <a:pos x="39" y="3"/>
                  </a:cxn>
                  <a:cxn ang="0">
                    <a:pos x="0" y="0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5" name="Freeform 45"/>
              <p:cNvSpPr>
                <a:spLocks/>
              </p:cNvSpPr>
              <p:nvPr/>
            </p:nvSpPr>
            <p:spPr bwMode="auto">
              <a:xfrm>
                <a:off x="5176" y="1543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6" name="Freeform 46"/>
              <p:cNvSpPr>
                <a:spLocks/>
              </p:cNvSpPr>
              <p:nvPr/>
            </p:nvSpPr>
            <p:spPr bwMode="auto">
              <a:xfrm>
                <a:off x="5172" y="1556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7" name="Freeform 47"/>
              <p:cNvSpPr>
                <a:spLocks/>
              </p:cNvSpPr>
              <p:nvPr/>
            </p:nvSpPr>
            <p:spPr bwMode="auto">
              <a:xfrm>
                <a:off x="5049" y="1336"/>
                <a:ext cx="319" cy="286"/>
              </a:xfrm>
              <a:custGeom>
                <a:avLst/>
                <a:gdLst/>
                <a:ahLst/>
                <a:cxnLst>
                  <a:cxn ang="0">
                    <a:pos x="1" y="275"/>
                  </a:cxn>
                  <a:cxn ang="0">
                    <a:pos x="3" y="254"/>
                  </a:cxn>
                  <a:cxn ang="0">
                    <a:pos x="12" y="235"/>
                  </a:cxn>
                  <a:cxn ang="0">
                    <a:pos x="19" y="219"/>
                  </a:cxn>
                  <a:cxn ang="0">
                    <a:pos x="24" y="194"/>
                  </a:cxn>
                  <a:cxn ang="0">
                    <a:pos x="30" y="161"/>
                  </a:cxn>
                  <a:cxn ang="0">
                    <a:pos x="34" y="126"/>
                  </a:cxn>
                  <a:cxn ang="0">
                    <a:pos x="37" y="94"/>
                  </a:cxn>
                  <a:cxn ang="0">
                    <a:pos x="39" y="67"/>
                  </a:cxn>
                  <a:cxn ang="0">
                    <a:pos x="40" y="43"/>
                  </a:cxn>
                  <a:cxn ang="0">
                    <a:pos x="48" y="29"/>
                  </a:cxn>
                  <a:cxn ang="0">
                    <a:pos x="63" y="16"/>
                  </a:cxn>
                  <a:cxn ang="0">
                    <a:pos x="78" y="9"/>
                  </a:cxn>
                  <a:cxn ang="0">
                    <a:pos x="102" y="2"/>
                  </a:cxn>
                  <a:cxn ang="0">
                    <a:pos x="129" y="0"/>
                  </a:cxn>
                  <a:cxn ang="0">
                    <a:pos x="171" y="0"/>
                  </a:cxn>
                  <a:cxn ang="0">
                    <a:pos x="208" y="2"/>
                  </a:cxn>
                  <a:cxn ang="0">
                    <a:pos x="244" y="9"/>
                  </a:cxn>
                  <a:cxn ang="0">
                    <a:pos x="277" y="21"/>
                  </a:cxn>
                  <a:cxn ang="0">
                    <a:pos x="298" y="35"/>
                  </a:cxn>
                  <a:cxn ang="0">
                    <a:pos x="310" y="47"/>
                  </a:cxn>
                  <a:cxn ang="0">
                    <a:pos x="318" y="61"/>
                  </a:cxn>
                  <a:cxn ang="0">
                    <a:pos x="316" y="75"/>
                  </a:cxn>
                  <a:cxn ang="0">
                    <a:pos x="313" y="89"/>
                  </a:cxn>
                  <a:cxn ang="0">
                    <a:pos x="303" y="104"/>
                  </a:cxn>
                  <a:cxn ang="0">
                    <a:pos x="295" y="123"/>
                  </a:cxn>
                  <a:cxn ang="0">
                    <a:pos x="291" y="149"/>
                  </a:cxn>
                  <a:cxn ang="0">
                    <a:pos x="288" y="176"/>
                  </a:cxn>
                  <a:cxn ang="0">
                    <a:pos x="283" y="200"/>
                  </a:cxn>
                  <a:cxn ang="0">
                    <a:pos x="282" y="235"/>
                  </a:cxn>
                  <a:cxn ang="0">
                    <a:pos x="280" y="265"/>
                  </a:cxn>
                  <a:cxn ang="0">
                    <a:pos x="280" y="285"/>
                  </a:cxn>
                  <a:cxn ang="0">
                    <a:pos x="270" y="260"/>
                  </a:cxn>
                  <a:cxn ang="0">
                    <a:pos x="250" y="248"/>
                  </a:cxn>
                  <a:cxn ang="0">
                    <a:pos x="232" y="241"/>
                  </a:cxn>
                  <a:cxn ang="0">
                    <a:pos x="210" y="236"/>
                  </a:cxn>
                  <a:cxn ang="0">
                    <a:pos x="175" y="229"/>
                  </a:cxn>
                  <a:cxn ang="0">
                    <a:pos x="141" y="228"/>
                  </a:cxn>
                  <a:cxn ang="0">
                    <a:pos x="121" y="228"/>
                  </a:cxn>
                  <a:cxn ang="0">
                    <a:pos x="90" y="230"/>
                  </a:cxn>
                  <a:cxn ang="0">
                    <a:pos x="54" y="237"/>
                  </a:cxn>
                  <a:cxn ang="0">
                    <a:pos x="31" y="246"/>
                  </a:cxn>
                  <a:cxn ang="0">
                    <a:pos x="16" y="255"/>
                  </a:cxn>
                  <a:cxn ang="0">
                    <a:pos x="0" y="268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8" name="Freeform 48"/>
              <p:cNvSpPr>
                <a:spLocks/>
              </p:cNvSpPr>
              <p:nvPr/>
            </p:nvSpPr>
            <p:spPr bwMode="auto">
              <a:xfrm>
                <a:off x="4319" y="976"/>
                <a:ext cx="83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6"/>
                  </a:cxn>
                  <a:cxn ang="0">
                    <a:pos x="84" y="374"/>
                  </a:cxn>
                  <a:cxn ang="0">
                    <a:pos x="153" y="393"/>
                  </a:cxn>
                  <a:cxn ang="0">
                    <a:pos x="210" y="404"/>
                  </a:cxn>
                  <a:cxn ang="0">
                    <a:pos x="258" y="410"/>
                  </a:cxn>
                  <a:cxn ang="0">
                    <a:pos x="312" y="416"/>
                  </a:cxn>
                  <a:cxn ang="0">
                    <a:pos x="402" y="419"/>
                  </a:cxn>
                  <a:cxn ang="0">
                    <a:pos x="485" y="412"/>
                  </a:cxn>
                  <a:cxn ang="0">
                    <a:pos x="570" y="399"/>
                  </a:cxn>
                  <a:cxn ang="0">
                    <a:pos x="652" y="377"/>
                  </a:cxn>
                  <a:cxn ang="0">
                    <a:pos x="724" y="347"/>
                  </a:cxn>
                  <a:cxn ang="0">
                    <a:pos x="784" y="306"/>
                  </a:cxn>
                  <a:cxn ang="0">
                    <a:pos x="829" y="291"/>
                  </a:cxn>
                  <a:cxn ang="0">
                    <a:pos x="831" y="2"/>
                  </a:cxn>
                  <a:cxn ang="0">
                    <a:pos x="786" y="9"/>
                  </a:cxn>
                  <a:cxn ang="0">
                    <a:pos x="726" y="29"/>
                  </a:cxn>
                  <a:cxn ang="0">
                    <a:pos x="654" y="55"/>
                  </a:cxn>
                  <a:cxn ang="0">
                    <a:pos x="585" y="70"/>
                  </a:cxn>
                  <a:cxn ang="0">
                    <a:pos x="515" y="78"/>
                  </a:cxn>
                  <a:cxn ang="0">
                    <a:pos x="468" y="82"/>
                  </a:cxn>
                  <a:cxn ang="0">
                    <a:pos x="428" y="84"/>
                  </a:cxn>
                  <a:cxn ang="0">
                    <a:pos x="358" y="84"/>
                  </a:cxn>
                  <a:cxn ang="0">
                    <a:pos x="314" y="81"/>
                  </a:cxn>
                  <a:cxn ang="0">
                    <a:pos x="274" y="76"/>
                  </a:cxn>
                  <a:cxn ang="0">
                    <a:pos x="229" y="73"/>
                  </a:cxn>
                  <a:cxn ang="0">
                    <a:pos x="190" y="66"/>
                  </a:cxn>
                  <a:cxn ang="0">
                    <a:pos x="140" y="57"/>
                  </a:cxn>
                  <a:cxn ang="0">
                    <a:pos x="96" y="44"/>
                  </a:cxn>
                  <a:cxn ang="0">
                    <a:pos x="49" y="24"/>
                  </a:cxn>
                  <a:cxn ang="0">
                    <a:pos x="0" y="0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3121" name="Rectangle 4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rgbClr val="FFC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22" name="Rectangle 5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F8F8F8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1" name="Rectangle 5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pPr>
              <a:defRPr/>
            </a:pPr>
            <a:fld id="{2BA7CC6B-9AE8-4643-8554-1489E6289A70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52" name="Rectangle 5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" name="Rectangle 5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8F8F8"/>
                </a:solidFill>
              </a:defRPr>
            </a:lvl1pPr>
          </a:lstStyle>
          <a:p>
            <a:pPr>
              <a:defRPr/>
            </a:pPr>
            <a:fld id="{E37E6571-3415-407B-8A84-DE172D7E3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7052E-04F2-44FA-B834-AE67DDA2FDBC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1A0D2-C39B-4D13-96AD-C3C220C939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B76D3-2B4A-462D-B65D-20384851FDEC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14618-404C-464A-AE35-A67DA683C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883DA-9C76-4EDD-8D43-9B9455B65286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58EFC-C27B-44E0-86B3-8927DDE482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74871-ADDF-41BC-80E0-A147957E4B77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25226-18BB-484B-AB35-EB71014FE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66EB0-AF9A-459B-A18E-445D1C23E987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12EB1-CA0A-4639-9ACA-026A406C2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8491D-F8A7-4161-B54F-6C34834B2AD8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8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5EEC7-0262-4480-93DA-99DAE33DE8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501E2-4602-4DF7-B74F-8BAD24A35B77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B7746-30E3-4EE0-BF95-6EEAD51939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0B186-7246-4413-9B62-31FA61BEEE5E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3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F5F36-E7BA-49B0-A6C6-73C7127F7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BBDBB-2596-4C73-AD5D-FD4692F20024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6A4DE-E6D3-47F4-A768-1A9FA3DD77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DA54E-66C0-4548-8E4B-96E5B3A77CA0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0D168-F5FE-4916-A3DA-70CFEA373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-17463"/>
            <a:ext cx="9178925" cy="6905626"/>
            <a:chOff x="0" y="-11"/>
            <a:chExt cx="5782" cy="4350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0" y="1008"/>
              <a:ext cx="5774" cy="3331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59" cy="864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/>
          </p:nvGrpSpPr>
          <p:grpSpPr bwMode="auto">
            <a:xfrm>
              <a:off x="5301" y="-11"/>
              <a:ext cx="481" cy="4284"/>
              <a:chOff x="5301" y="-11"/>
              <a:chExt cx="481" cy="4284"/>
            </a:xfrm>
          </p:grpSpPr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530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5541" y="-11"/>
                <a:ext cx="241" cy="4284"/>
              </a:xfrm>
              <a:custGeom>
                <a:avLst/>
                <a:gdLst/>
                <a:ahLst/>
                <a:cxnLst>
                  <a:cxn ang="0">
                    <a:pos x="0" y="4234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34"/>
                  </a:cxn>
                  <a:cxn ang="0">
                    <a:pos x="192" y="4283"/>
                  </a:cxn>
                  <a:cxn ang="0">
                    <a:pos x="144" y="4281"/>
                  </a:cxn>
                  <a:cxn ang="0">
                    <a:pos x="112" y="4281"/>
                  </a:cxn>
                  <a:cxn ang="0">
                    <a:pos x="49" y="4281"/>
                  </a:cxn>
                  <a:cxn ang="0">
                    <a:pos x="0" y="4234"/>
                  </a:cxn>
                </a:cxnLst>
                <a:rect l="0" t="0" r="r" b="b"/>
                <a:pathLst>
                  <a:path w="241" h="4284">
                    <a:moveTo>
                      <a:pt x="0" y="4234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34"/>
                    </a:lnTo>
                    <a:lnTo>
                      <a:pt x="192" y="4283"/>
                    </a:lnTo>
                    <a:lnTo>
                      <a:pt x="144" y="4281"/>
                    </a:lnTo>
                    <a:lnTo>
                      <a:pt x="112" y="4281"/>
                    </a:lnTo>
                    <a:lnTo>
                      <a:pt x="49" y="4281"/>
                    </a:lnTo>
                    <a:lnTo>
                      <a:pt x="0" y="4234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1035" name="Group 8"/>
            <p:cNvGrpSpPr>
              <a:grpSpLocks/>
            </p:cNvGrpSpPr>
            <p:nvPr/>
          </p:nvGrpSpPr>
          <p:grpSpPr bwMode="auto">
            <a:xfrm>
              <a:off x="0" y="0"/>
              <a:ext cx="481" cy="4273"/>
              <a:chOff x="0" y="0"/>
              <a:chExt cx="481" cy="4273"/>
            </a:xfrm>
          </p:grpSpPr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40" y="0"/>
                <a:ext cx="241" cy="4273"/>
              </a:xfrm>
              <a:custGeom>
                <a:avLst/>
                <a:gdLst/>
                <a:ahLst/>
                <a:cxnLst>
                  <a:cxn ang="0">
                    <a:pos x="0" y="4223"/>
                  </a:cxn>
                  <a:cxn ang="0">
                    <a:pos x="0" y="0"/>
                  </a:cxn>
                  <a:cxn ang="0">
                    <a:pos x="240" y="0"/>
                  </a:cxn>
                  <a:cxn ang="0">
                    <a:pos x="240" y="4223"/>
                  </a:cxn>
                  <a:cxn ang="0">
                    <a:pos x="192" y="4272"/>
                  </a:cxn>
                  <a:cxn ang="0">
                    <a:pos x="144" y="4270"/>
                  </a:cxn>
                  <a:cxn ang="0">
                    <a:pos x="112" y="4270"/>
                  </a:cxn>
                  <a:cxn ang="0">
                    <a:pos x="49" y="4270"/>
                  </a:cxn>
                  <a:cxn ang="0">
                    <a:pos x="0" y="4223"/>
                  </a:cxn>
                </a:cxnLst>
                <a:rect l="0" t="0" r="r" b="b"/>
                <a:pathLst>
                  <a:path w="241" h="4273">
                    <a:moveTo>
                      <a:pt x="0" y="4223"/>
                    </a:moveTo>
                    <a:lnTo>
                      <a:pt x="0" y="0"/>
                    </a:lnTo>
                    <a:lnTo>
                      <a:pt x="240" y="0"/>
                    </a:lnTo>
                    <a:lnTo>
                      <a:pt x="240" y="4223"/>
                    </a:lnTo>
                    <a:lnTo>
                      <a:pt x="192" y="4272"/>
                    </a:lnTo>
                    <a:lnTo>
                      <a:pt x="144" y="4270"/>
                    </a:lnTo>
                    <a:lnTo>
                      <a:pt x="112" y="4270"/>
                    </a:lnTo>
                    <a:lnTo>
                      <a:pt x="49" y="4270"/>
                    </a:lnTo>
                    <a:lnTo>
                      <a:pt x="0" y="4223"/>
                    </a:lnTo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5000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  <p:grpSp>
          <p:nvGrpSpPr>
            <p:cNvPr id="1036" name="Group 11"/>
            <p:cNvGrpSpPr>
              <a:grpSpLocks/>
            </p:cNvGrpSpPr>
            <p:nvPr/>
          </p:nvGrpSpPr>
          <p:grpSpPr bwMode="auto">
            <a:xfrm>
              <a:off x="82" y="22"/>
              <a:ext cx="5590" cy="891"/>
              <a:chOff x="82" y="22"/>
              <a:chExt cx="5590" cy="891"/>
            </a:xfrm>
          </p:grpSpPr>
          <p:grpSp>
            <p:nvGrpSpPr>
              <p:cNvPr id="1037" name="Group 12"/>
              <p:cNvGrpSpPr>
                <a:grpSpLocks/>
              </p:cNvGrpSpPr>
              <p:nvPr/>
            </p:nvGrpSpPr>
            <p:grpSpPr bwMode="auto">
              <a:xfrm>
                <a:off x="134" y="22"/>
                <a:ext cx="5538" cy="850"/>
                <a:chOff x="134" y="22"/>
                <a:chExt cx="5538" cy="850"/>
              </a:xfrm>
            </p:grpSpPr>
            <p:sp>
              <p:nvSpPr>
                <p:cNvPr id="2061" name="Freeform 13"/>
                <p:cNvSpPr>
                  <a:spLocks/>
                </p:cNvSpPr>
                <p:nvPr/>
              </p:nvSpPr>
              <p:spPr bwMode="auto">
                <a:xfrm>
                  <a:off x="5269" y="734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2" name="Freeform 14"/>
                <p:cNvSpPr>
                  <a:spLocks/>
                </p:cNvSpPr>
                <p:nvPr/>
              </p:nvSpPr>
              <p:spPr bwMode="auto">
                <a:xfrm>
                  <a:off x="5265" y="746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3" name="Freeform 15"/>
                <p:cNvSpPr>
                  <a:spLocks/>
                </p:cNvSpPr>
                <p:nvPr/>
              </p:nvSpPr>
              <p:spPr bwMode="auto">
                <a:xfrm>
                  <a:off x="475" y="725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4" name="Freeform 16"/>
                <p:cNvSpPr>
                  <a:spLocks/>
                </p:cNvSpPr>
                <p:nvPr/>
              </p:nvSpPr>
              <p:spPr bwMode="auto">
                <a:xfrm>
                  <a:off x="547" y="738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87" y="68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9"/>
                    </a:cxn>
                    <a:cxn ang="0">
                      <a:pos x="9" y="74"/>
                    </a:cxn>
                    <a:cxn ang="0">
                      <a:pos x="12" y="58"/>
                    </a:cxn>
                    <a:cxn ang="0">
                      <a:pos x="22" y="47"/>
                    </a:cxn>
                    <a:cxn ang="0">
                      <a:pos x="40" y="44"/>
                    </a:cxn>
                    <a:cxn ang="0">
                      <a:pos x="60" y="45"/>
                    </a:cxn>
                    <a:cxn ang="0">
                      <a:pos x="76" y="52"/>
                    </a:cxn>
                    <a:cxn ang="0">
                      <a:pos x="87" y="68"/>
                    </a:cxn>
                  </a:cxnLst>
                  <a:rect l="0" t="0" r="r" b="b"/>
                  <a:pathLst>
                    <a:path w="88" h="75">
                      <a:moveTo>
                        <a:pt x="87" y="68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9"/>
                      </a:lnTo>
                      <a:lnTo>
                        <a:pt x="9" y="74"/>
                      </a:lnTo>
                      <a:lnTo>
                        <a:pt x="12" y="58"/>
                      </a:lnTo>
                      <a:lnTo>
                        <a:pt x="22" y="47"/>
                      </a:lnTo>
                      <a:lnTo>
                        <a:pt x="40" y="44"/>
                      </a:lnTo>
                      <a:lnTo>
                        <a:pt x="60" y="45"/>
                      </a:lnTo>
                      <a:lnTo>
                        <a:pt x="76" y="52"/>
                      </a:lnTo>
                      <a:lnTo>
                        <a:pt x="87" y="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5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20" y="309"/>
                  <a:ext cx="192" cy="87"/>
                </a:xfrm>
                <a:prstGeom prst="line">
                  <a:avLst/>
                </a:prstGeom>
                <a:noFill/>
                <a:ln w="12700">
                  <a:solidFill>
                    <a:schemeClr val="hlink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6" name="Freeform 18"/>
                <p:cNvSpPr>
                  <a:spLocks/>
                </p:cNvSpPr>
                <p:nvPr/>
              </p:nvSpPr>
              <p:spPr bwMode="auto">
                <a:xfrm>
                  <a:off x="1408" y="22"/>
                  <a:ext cx="2967" cy="457"/>
                </a:xfrm>
                <a:custGeom>
                  <a:avLst/>
                  <a:gdLst/>
                  <a:ahLst/>
                  <a:cxnLst>
                    <a:cxn ang="0">
                      <a:pos x="0" y="122"/>
                    </a:cxn>
                    <a:cxn ang="0">
                      <a:pos x="207" y="78"/>
                    </a:cxn>
                    <a:cxn ang="0">
                      <a:pos x="442" y="48"/>
                    </a:cxn>
                    <a:cxn ang="0">
                      <a:pos x="640" y="32"/>
                    </a:cxn>
                    <a:cxn ang="0">
                      <a:pos x="897" y="16"/>
                    </a:cxn>
                    <a:cxn ang="0">
                      <a:pos x="1215" y="2"/>
                    </a:cxn>
                    <a:cxn ang="0">
                      <a:pos x="1392" y="0"/>
                    </a:cxn>
                    <a:cxn ang="0">
                      <a:pos x="1710" y="0"/>
                    </a:cxn>
                    <a:cxn ang="0">
                      <a:pos x="1997" y="10"/>
                    </a:cxn>
                    <a:cxn ang="0">
                      <a:pos x="2258" y="21"/>
                    </a:cxn>
                    <a:cxn ang="0">
                      <a:pos x="2493" y="38"/>
                    </a:cxn>
                    <a:cxn ang="0">
                      <a:pos x="2674" y="54"/>
                    </a:cxn>
                    <a:cxn ang="0">
                      <a:pos x="2828" y="73"/>
                    </a:cxn>
                    <a:cxn ang="0">
                      <a:pos x="2966" y="92"/>
                    </a:cxn>
                    <a:cxn ang="0">
                      <a:pos x="2966" y="456"/>
                    </a:cxn>
                    <a:cxn ang="0">
                      <a:pos x="2833" y="434"/>
                    </a:cxn>
                    <a:cxn ang="0">
                      <a:pos x="2563" y="399"/>
                    </a:cxn>
                    <a:cxn ang="0">
                      <a:pos x="2382" y="382"/>
                    </a:cxn>
                    <a:cxn ang="0">
                      <a:pos x="2134" y="366"/>
                    </a:cxn>
                    <a:cxn ang="0">
                      <a:pos x="1944" y="358"/>
                    </a:cxn>
                    <a:cxn ang="0">
                      <a:pos x="1746" y="350"/>
                    </a:cxn>
                    <a:cxn ang="0">
                      <a:pos x="1529" y="350"/>
                    </a:cxn>
                    <a:cxn ang="0">
                      <a:pos x="1295" y="350"/>
                    </a:cxn>
                    <a:cxn ang="0">
                      <a:pos x="1047" y="355"/>
                    </a:cxn>
                    <a:cxn ang="0">
                      <a:pos x="853" y="363"/>
                    </a:cxn>
                    <a:cxn ang="0">
                      <a:pos x="654" y="374"/>
                    </a:cxn>
                    <a:cxn ang="0">
                      <a:pos x="468" y="388"/>
                    </a:cxn>
                    <a:cxn ang="0">
                      <a:pos x="296" y="404"/>
                    </a:cxn>
                    <a:cxn ang="0">
                      <a:pos x="150" y="423"/>
                    </a:cxn>
                    <a:cxn ang="0">
                      <a:pos x="13" y="445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2967" h="457">
                      <a:moveTo>
                        <a:pt x="0" y="122"/>
                      </a:moveTo>
                      <a:lnTo>
                        <a:pt x="207" y="78"/>
                      </a:lnTo>
                      <a:lnTo>
                        <a:pt x="442" y="48"/>
                      </a:lnTo>
                      <a:lnTo>
                        <a:pt x="640" y="32"/>
                      </a:lnTo>
                      <a:lnTo>
                        <a:pt x="897" y="16"/>
                      </a:lnTo>
                      <a:lnTo>
                        <a:pt x="1215" y="2"/>
                      </a:lnTo>
                      <a:lnTo>
                        <a:pt x="1392" y="0"/>
                      </a:lnTo>
                      <a:lnTo>
                        <a:pt x="1710" y="0"/>
                      </a:lnTo>
                      <a:lnTo>
                        <a:pt x="1997" y="10"/>
                      </a:lnTo>
                      <a:lnTo>
                        <a:pt x="2258" y="21"/>
                      </a:lnTo>
                      <a:lnTo>
                        <a:pt x="2493" y="38"/>
                      </a:lnTo>
                      <a:lnTo>
                        <a:pt x="2674" y="54"/>
                      </a:lnTo>
                      <a:lnTo>
                        <a:pt x="2828" y="73"/>
                      </a:lnTo>
                      <a:lnTo>
                        <a:pt x="2966" y="92"/>
                      </a:lnTo>
                      <a:lnTo>
                        <a:pt x="2966" y="456"/>
                      </a:lnTo>
                      <a:lnTo>
                        <a:pt x="2833" y="434"/>
                      </a:lnTo>
                      <a:lnTo>
                        <a:pt x="2563" y="399"/>
                      </a:lnTo>
                      <a:lnTo>
                        <a:pt x="2382" y="382"/>
                      </a:lnTo>
                      <a:lnTo>
                        <a:pt x="2134" y="366"/>
                      </a:lnTo>
                      <a:lnTo>
                        <a:pt x="1944" y="358"/>
                      </a:lnTo>
                      <a:lnTo>
                        <a:pt x="1746" y="350"/>
                      </a:lnTo>
                      <a:lnTo>
                        <a:pt x="1529" y="350"/>
                      </a:lnTo>
                      <a:lnTo>
                        <a:pt x="1295" y="350"/>
                      </a:lnTo>
                      <a:lnTo>
                        <a:pt x="1047" y="355"/>
                      </a:lnTo>
                      <a:lnTo>
                        <a:pt x="853" y="363"/>
                      </a:lnTo>
                      <a:lnTo>
                        <a:pt x="654" y="374"/>
                      </a:lnTo>
                      <a:lnTo>
                        <a:pt x="468" y="388"/>
                      </a:lnTo>
                      <a:lnTo>
                        <a:pt x="296" y="404"/>
                      </a:lnTo>
                      <a:lnTo>
                        <a:pt x="150" y="423"/>
                      </a:lnTo>
                      <a:lnTo>
                        <a:pt x="13" y="445"/>
                      </a:lnTo>
                      <a:lnTo>
                        <a:pt x="0" y="122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7" name="Freeform 19"/>
                <p:cNvSpPr>
                  <a:spLocks/>
                </p:cNvSpPr>
                <p:nvPr/>
              </p:nvSpPr>
              <p:spPr bwMode="auto">
                <a:xfrm>
                  <a:off x="607" y="118"/>
                  <a:ext cx="823" cy="431"/>
                </a:xfrm>
                <a:custGeom>
                  <a:avLst/>
                  <a:gdLst/>
                  <a:ahLst/>
                  <a:cxnLst>
                    <a:cxn ang="0">
                      <a:pos x="815" y="27"/>
                    </a:cxn>
                    <a:cxn ang="0">
                      <a:pos x="822" y="350"/>
                    </a:cxn>
                    <a:cxn ang="0">
                      <a:pos x="746" y="382"/>
                    </a:cxn>
                    <a:cxn ang="0">
                      <a:pos x="676" y="404"/>
                    </a:cxn>
                    <a:cxn ang="0">
                      <a:pos x="619" y="415"/>
                    </a:cxn>
                    <a:cxn ang="0">
                      <a:pos x="571" y="421"/>
                    </a:cxn>
                    <a:cxn ang="0">
                      <a:pos x="517" y="427"/>
                    </a:cxn>
                    <a:cxn ang="0">
                      <a:pos x="427" y="430"/>
                    </a:cxn>
                    <a:cxn ang="0">
                      <a:pos x="344" y="423"/>
                    </a:cxn>
                    <a:cxn ang="0">
                      <a:pos x="259" y="410"/>
                    </a:cxn>
                    <a:cxn ang="0">
                      <a:pos x="177" y="388"/>
                    </a:cxn>
                    <a:cxn ang="0">
                      <a:pos x="105" y="358"/>
                    </a:cxn>
                    <a:cxn ang="0">
                      <a:pos x="41" y="325"/>
                    </a:cxn>
                    <a:cxn ang="0">
                      <a:pos x="0" y="294"/>
                    </a:cxn>
                    <a:cxn ang="0">
                      <a:pos x="0" y="0"/>
                    </a:cxn>
                    <a:cxn ang="0">
                      <a:pos x="46" y="25"/>
                    </a:cxn>
                    <a:cxn ang="0">
                      <a:pos x="105" y="47"/>
                    </a:cxn>
                    <a:cxn ang="0">
                      <a:pos x="175" y="66"/>
                    </a:cxn>
                    <a:cxn ang="0">
                      <a:pos x="244" y="81"/>
                    </a:cxn>
                    <a:cxn ang="0">
                      <a:pos x="314" y="89"/>
                    </a:cxn>
                    <a:cxn ang="0">
                      <a:pos x="361" y="93"/>
                    </a:cxn>
                    <a:cxn ang="0">
                      <a:pos x="401" y="95"/>
                    </a:cxn>
                    <a:cxn ang="0">
                      <a:pos x="471" y="95"/>
                    </a:cxn>
                    <a:cxn ang="0">
                      <a:pos x="515" y="92"/>
                    </a:cxn>
                    <a:cxn ang="0">
                      <a:pos x="555" y="87"/>
                    </a:cxn>
                    <a:cxn ang="0">
                      <a:pos x="600" y="84"/>
                    </a:cxn>
                    <a:cxn ang="0">
                      <a:pos x="640" y="76"/>
                    </a:cxn>
                    <a:cxn ang="0">
                      <a:pos x="689" y="67"/>
                    </a:cxn>
                    <a:cxn ang="0">
                      <a:pos x="733" y="55"/>
                    </a:cxn>
                    <a:cxn ang="0">
                      <a:pos x="777" y="41"/>
                    </a:cxn>
                    <a:cxn ang="0">
                      <a:pos x="815" y="27"/>
                    </a:cxn>
                  </a:cxnLst>
                  <a:rect l="0" t="0" r="r" b="b"/>
                  <a:pathLst>
                    <a:path w="823" h="431">
                      <a:moveTo>
                        <a:pt x="815" y="27"/>
                      </a:moveTo>
                      <a:lnTo>
                        <a:pt x="822" y="350"/>
                      </a:lnTo>
                      <a:lnTo>
                        <a:pt x="746" y="382"/>
                      </a:lnTo>
                      <a:lnTo>
                        <a:pt x="676" y="404"/>
                      </a:lnTo>
                      <a:lnTo>
                        <a:pt x="619" y="415"/>
                      </a:lnTo>
                      <a:lnTo>
                        <a:pt x="571" y="421"/>
                      </a:lnTo>
                      <a:lnTo>
                        <a:pt x="517" y="427"/>
                      </a:lnTo>
                      <a:lnTo>
                        <a:pt x="427" y="430"/>
                      </a:lnTo>
                      <a:lnTo>
                        <a:pt x="344" y="423"/>
                      </a:lnTo>
                      <a:lnTo>
                        <a:pt x="259" y="410"/>
                      </a:lnTo>
                      <a:lnTo>
                        <a:pt x="177" y="388"/>
                      </a:lnTo>
                      <a:lnTo>
                        <a:pt x="105" y="358"/>
                      </a:lnTo>
                      <a:lnTo>
                        <a:pt x="41" y="325"/>
                      </a:lnTo>
                      <a:lnTo>
                        <a:pt x="0" y="294"/>
                      </a:lnTo>
                      <a:lnTo>
                        <a:pt x="0" y="0"/>
                      </a:lnTo>
                      <a:lnTo>
                        <a:pt x="46" y="25"/>
                      </a:lnTo>
                      <a:lnTo>
                        <a:pt x="105" y="47"/>
                      </a:lnTo>
                      <a:lnTo>
                        <a:pt x="175" y="66"/>
                      </a:lnTo>
                      <a:lnTo>
                        <a:pt x="244" y="81"/>
                      </a:lnTo>
                      <a:lnTo>
                        <a:pt x="314" y="89"/>
                      </a:lnTo>
                      <a:lnTo>
                        <a:pt x="361" y="93"/>
                      </a:lnTo>
                      <a:lnTo>
                        <a:pt x="401" y="95"/>
                      </a:lnTo>
                      <a:lnTo>
                        <a:pt x="471" y="95"/>
                      </a:lnTo>
                      <a:lnTo>
                        <a:pt x="515" y="92"/>
                      </a:lnTo>
                      <a:lnTo>
                        <a:pt x="555" y="87"/>
                      </a:lnTo>
                      <a:lnTo>
                        <a:pt x="600" y="84"/>
                      </a:lnTo>
                      <a:lnTo>
                        <a:pt x="640" y="76"/>
                      </a:lnTo>
                      <a:lnTo>
                        <a:pt x="689" y="67"/>
                      </a:lnTo>
                      <a:lnTo>
                        <a:pt x="733" y="55"/>
                      </a:lnTo>
                      <a:lnTo>
                        <a:pt x="777" y="41"/>
                      </a:lnTo>
                      <a:lnTo>
                        <a:pt x="815" y="2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8" name="Freeform 20"/>
                <p:cNvSpPr>
                  <a:spLocks/>
                </p:cNvSpPr>
                <p:nvPr/>
              </p:nvSpPr>
              <p:spPr bwMode="auto">
                <a:xfrm>
                  <a:off x="154" y="533"/>
                  <a:ext cx="551" cy="339"/>
                </a:xfrm>
                <a:custGeom>
                  <a:avLst/>
                  <a:gdLst/>
                  <a:ahLst/>
                  <a:cxnLst>
                    <a:cxn ang="0">
                      <a:pos x="16" y="53"/>
                    </a:cxn>
                    <a:cxn ang="0">
                      <a:pos x="0" y="122"/>
                    </a:cxn>
                    <a:cxn ang="0">
                      <a:pos x="10" y="146"/>
                    </a:cxn>
                    <a:cxn ang="0">
                      <a:pos x="33" y="183"/>
                    </a:cxn>
                    <a:cxn ang="0">
                      <a:pos x="57" y="216"/>
                    </a:cxn>
                    <a:cxn ang="0">
                      <a:pos x="85" y="244"/>
                    </a:cxn>
                    <a:cxn ang="0">
                      <a:pos x="120" y="271"/>
                    </a:cxn>
                    <a:cxn ang="0">
                      <a:pos x="153" y="290"/>
                    </a:cxn>
                    <a:cxn ang="0">
                      <a:pos x="189" y="308"/>
                    </a:cxn>
                    <a:cxn ang="0">
                      <a:pos x="235" y="324"/>
                    </a:cxn>
                    <a:cxn ang="0">
                      <a:pos x="270" y="332"/>
                    </a:cxn>
                    <a:cxn ang="0">
                      <a:pos x="312" y="338"/>
                    </a:cxn>
                    <a:cxn ang="0">
                      <a:pos x="351" y="338"/>
                    </a:cxn>
                    <a:cxn ang="0">
                      <a:pos x="393" y="333"/>
                    </a:cxn>
                    <a:cxn ang="0">
                      <a:pos x="436" y="321"/>
                    </a:cxn>
                    <a:cxn ang="0">
                      <a:pos x="475" y="302"/>
                    </a:cxn>
                    <a:cxn ang="0">
                      <a:pos x="498" y="286"/>
                    </a:cxn>
                    <a:cxn ang="0">
                      <a:pos x="526" y="262"/>
                    </a:cxn>
                    <a:cxn ang="0">
                      <a:pos x="541" y="243"/>
                    </a:cxn>
                    <a:cxn ang="0">
                      <a:pos x="550" y="226"/>
                    </a:cxn>
                    <a:cxn ang="0">
                      <a:pos x="550" y="208"/>
                    </a:cxn>
                    <a:cxn ang="0">
                      <a:pos x="544" y="187"/>
                    </a:cxn>
                    <a:cxn ang="0">
                      <a:pos x="532" y="170"/>
                    </a:cxn>
                    <a:cxn ang="0">
                      <a:pos x="523" y="135"/>
                    </a:cxn>
                    <a:cxn ang="0">
                      <a:pos x="519" y="116"/>
                    </a:cxn>
                    <a:cxn ang="0">
                      <a:pos x="267" y="132"/>
                    </a:cxn>
                    <a:cxn ang="0">
                      <a:pos x="234" y="126"/>
                    </a:cxn>
                    <a:cxn ang="0">
                      <a:pos x="193" y="113"/>
                    </a:cxn>
                    <a:cxn ang="0">
                      <a:pos x="162" y="97"/>
                    </a:cxn>
                    <a:cxn ang="0">
                      <a:pos x="129" y="77"/>
                    </a:cxn>
                    <a:cxn ang="0">
                      <a:pos x="97" y="48"/>
                    </a:cxn>
                    <a:cxn ang="0">
                      <a:pos x="78" y="24"/>
                    </a:cxn>
                    <a:cxn ang="0">
                      <a:pos x="60" y="0"/>
                    </a:cxn>
                    <a:cxn ang="0">
                      <a:pos x="16" y="53"/>
                    </a:cxn>
                  </a:cxnLst>
                  <a:rect l="0" t="0" r="r" b="b"/>
                  <a:pathLst>
                    <a:path w="551" h="339">
                      <a:moveTo>
                        <a:pt x="16" y="53"/>
                      </a:moveTo>
                      <a:lnTo>
                        <a:pt x="0" y="122"/>
                      </a:lnTo>
                      <a:lnTo>
                        <a:pt x="10" y="146"/>
                      </a:lnTo>
                      <a:lnTo>
                        <a:pt x="33" y="183"/>
                      </a:lnTo>
                      <a:lnTo>
                        <a:pt x="57" y="216"/>
                      </a:lnTo>
                      <a:lnTo>
                        <a:pt x="85" y="244"/>
                      </a:lnTo>
                      <a:lnTo>
                        <a:pt x="120" y="271"/>
                      </a:lnTo>
                      <a:lnTo>
                        <a:pt x="153" y="290"/>
                      </a:lnTo>
                      <a:lnTo>
                        <a:pt x="189" y="308"/>
                      </a:lnTo>
                      <a:lnTo>
                        <a:pt x="235" y="324"/>
                      </a:lnTo>
                      <a:lnTo>
                        <a:pt x="270" y="332"/>
                      </a:lnTo>
                      <a:lnTo>
                        <a:pt x="312" y="338"/>
                      </a:lnTo>
                      <a:lnTo>
                        <a:pt x="351" y="338"/>
                      </a:lnTo>
                      <a:lnTo>
                        <a:pt x="393" y="333"/>
                      </a:lnTo>
                      <a:lnTo>
                        <a:pt x="436" y="321"/>
                      </a:lnTo>
                      <a:lnTo>
                        <a:pt x="475" y="302"/>
                      </a:lnTo>
                      <a:lnTo>
                        <a:pt x="498" y="286"/>
                      </a:lnTo>
                      <a:lnTo>
                        <a:pt x="526" y="262"/>
                      </a:lnTo>
                      <a:lnTo>
                        <a:pt x="541" y="243"/>
                      </a:lnTo>
                      <a:lnTo>
                        <a:pt x="550" y="226"/>
                      </a:lnTo>
                      <a:lnTo>
                        <a:pt x="550" y="208"/>
                      </a:lnTo>
                      <a:lnTo>
                        <a:pt x="544" y="187"/>
                      </a:lnTo>
                      <a:lnTo>
                        <a:pt x="532" y="170"/>
                      </a:lnTo>
                      <a:lnTo>
                        <a:pt x="523" y="135"/>
                      </a:lnTo>
                      <a:lnTo>
                        <a:pt x="519" y="116"/>
                      </a:lnTo>
                      <a:lnTo>
                        <a:pt x="267" y="132"/>
                      </a:lnTo>
                      <a:lnTo>
                        <a:pt x="234" y="126"/>
                      </a:lnTo>
                      <a:lnTo>
                        <a:pt x="193" y="113"/>
                      </a:lnTo>
                      <a:lnTo>
                        <a:pt x="162" y="97"/>
                      </a:lnTo>
                      <a:lnTo>
                        <a:pt x="129" y="77"/>
                      </a:lnTo>
                      <a:lnTo>
                        <a:pt x="97" y="48"/>
                      </a:lnTo>
                      <a:lnTo>
                        <a:pt x="78" y="24"/>
                      </a:lnTo>
                      <a:lnTo>
                        <a:pt x="60" y="0"/>
                      </a:lnTo>
                      <a:lnTo>
                        <a:pt x="16" y="53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69" name="Freeform 21"/>
                <p:cNvSpPr>
                  <a:spLocks/>
                </p:cNvSpPr>
                <p:nvPr/>
              </p:nvSpPr>
              <p:spPr bwMode="auto">
                <a:xfrm>
                  <a:off x="134" y="119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474" y="0"/>
                    </a:cxn>
                    <a:cxn ang="0">
                      <a:pos x="474" y="294"/>
                    </a:cxn>
                    <a:cxn ang="0">
                      <a:pos x="446" y="291"/>
                    </a:cxn>
                    <a:cxn ang="0">
                      <a:pos x="411" y="293"/>
                    </a:cxn>
                    <a:cxn ang="0">
                      <a:pos x="353" y="299"/>
                    </a:cxn>
                    <a:cxn ang="0">
                      <a:pos x="296" y="310"/>
                    </a:cxn>
                    <a:cxn ang="0">
                      <a:pos x="243" y="323"/>
                    </a:cxn>
                    <a:cxn ang="0">
                      <a:pos x="200" y="339"/>
                    </a:cxn>
                    <a:cxn ang="0">
                      <a:pos x="149" y="364"/>
                    </a:cxn>
                    <a:cxn ang="0">
                      <a:pos x="110" y="390"/>
                    </a:cxn>
                    <a:cxn ang="0">
                      <a:pos x="81" y="415"/>
                    </a:cxn>
                    <a:cxn ang="0">
                      <a:pos x="60" y="439"/>
                    </a:cxn>
                    <a:cxn ang="0">
                      <a:pos x="47" y="461"/>
                    </a:cxn>
                    <a:cxn ang="0">
                      <a:pos x="35" y="488"/>
                    </a:cxn>
                    <a:cxn ang="0">
                      <a:pos x="30" y="513"/>
                    </a:cxn>
                    <a:cxn ang="0">
                      <a:pos x="23" y="551"/>
                    </a:cxn>
                    <a:cxn ang="0">
                      <a:pos x="17" y="518"/>
                    </a:cxn>
                    <a:cxn ang="0">
                      <a:pos x="8" y="481"/>
                    </a:cxn>
                    <a:cxn ang="0">
                      <a:pos x="5" y="453"/>
                    </a:cxn>
                    <a:cxn ang="0">
                      <a:pos x="0" y="420"/>
                    </a:cxn>
                    <a:cxn ang="0">
                      <a:pos x="2" y="393"/>
                    </a:cxn>
                    <a:cxn ang="0">
                      <a:pos x="8" y="361"/>
                    </a:cxn>
                    <a:cxn ang="0">
                      <a:pos x="15" y="317"/>
                    </a:cxn>
                    <a:cxn ang="0">
                      <a:pos x="30" y="279"/>
                    </a:cxn>
                    <a:cxn ang="0">
                      <a:pos x="50" y="238"/>
                    </a:cxn>
                    <a:cxn ang="0">
                      <a:pos x="75" y="196"/>
                    </a:cxn>
                    <a:cxn ang="0">
                      <a:pos x="111" y="152"/>
                    </a:cxn>
                    <a:cxn ang="0">
                      <a:pos x="152" y="116"/>
                    </a:cxn>
                    <a:cxn ang="0">
                      <a:pos x="188" y="87"/>
                    </a:cxn>
                    <a:cxn ang="0">
                      <a:pos x="233" y="60"/>
                    </a:cxn>
                    <a:cxn ang="0">
                      <a:pos x="279" y="40"/>
                    </a:cxn>
                    <a:cxn ang="0">
                      <a:pos x="333" y="21"/>
                    </a:cxn>
                    <a:cxn ang="0">
                      <a:pos x="380" y="10"/>
                    </a:cxn>
                    <a:cxn ang="0">
                      <a:pos x="435" y="3"/>
                    </a:cxn>
                    <a:cxn ang="0">
                      <a:pos x="474" y="0"/>
                    </a:cxn>
                  </a:cxnLst>
                  <a:rect l="0" t="0" r="r" b="b"/>
                  <a:pathLst>
                    <a:path w="475" h="552">
                      <a:moveTo>
                        <a:pt x="474" y="0"/>
                      </a:moveTo>
                      <a:lnTo>
                        <a:pt x="474" y="294"/>
                      </a:lnTo>
                      <a:lnTo>
                        <a:pt x="446" y="291"/>
                      </a:lnTo>
                      <a:lnTo>
                        <a:pt x="411" y="293"/>
                      </a:lnTo>
                      <a:lnTo>
                        <a:pt x="353" y="299"/>
                      </a:lnTo>
                      <a:lnTo>
                        <a:pt x="296" y="310"/>
                      </a:lnTo>
                      <a:lnTo>
                        <a:pt x="243" y="323"/>
                      </a:lnTo>
                      <a:lnTo>
                        <a:pt x="200" y="339"/>
                      </a:lnTo>
                      <a:lnTo>
                        <a:pt x="149" y="364"/>
                      </a:lnTo>
                      <a:lnTo>
                        <a:pt x="110" y="390"/>
                      </a:lnTo>
                      <a:lnTo>
                        <a:pt x="81" y="415"/>
                      </a:lnTo>
                      <a:lnTo>
                        <a:pt x="60" y="439"/>
                      </a:lnTo>
                      <a:lnTo>
                        <a:pt x="47" y="461"/>
                      </a:lnTo>
                      <a:lnTo>
                        <a:pt x="35" y="488"/>
                      </a:lnTo>
                      <a:lnTo>
                        <a:pt x="30" y="513"/>
                      </a:lnTo>
                      <a:lnTo>
                        <a:pt x="23" y="551"/>
                      </a:lnTo>
                      <a:lnTo>
                        <a:pt x="17" y="518"/>
                      </a:lnTo>
                      <a:lnTo>
                        <a:pt x="8" y="481"/>
                      </a:lnTo>
                      <a:lnTo>
                        <a:pt x="5" y="453"/>
                      </a:lnTo>
                      <a:lnTo>
                        <a:pt x="0" y="420"/>
                      </a:lnTo>
                      <a:lnTo>
                        <a:pt x="2" y="393"/>
                      </a:lnTo>
                      <a:lnTo>
                        <a:pt x="8" y="361"/>
                      </a:lnTo>
                      <a:lnTo>
                        <a:pt x="15" y="317"/>
                      </a:lnTo>
                      <a:lnTo>
                        <a:pt x="30" y="279"/>
                      </a:lnTo>
                      <a:lnTo>
                        <a:pt x="50" y="238"/>
                      </a:lnTo>
                      <a:lnTo>
                        <a:pt x="75" y="196"/>
                      </a:lnTo>
                      <a:lnTo>
                        <a:pt x="111" y="152"/>
                      </a:lnTo>
                      <a:lnTo>
                        <a:pt x="152" y="116"/>
                      </a:lnTo>
                      <a:lnTo>
                        <a:pt x="188" y="87"/>
                      </a:lnTo>
                      <a:lnTo>
                        <a:pt x="233" y="60"/>
                      </a:lnTo>
                      <a:lnTo>
                        <a:pt x="279" y="40"/>
                      </a:lnTo>
                      <a:lnTo>
                        <a:pt x="333" y="21"/>
                      </a:lnTo>
                      <a:lnTo>
                        <a:pt x="380" y="10"/>
                      </a:lnTo>
                      <a:lnTo>
                        <a:pt x="435" y="3"/>
                      </a:lnTo>
                      <a:lnTo>
                        <a:pt x="474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0" name="Freeform 22"/>
                <p:cNvSpPr>
                  <a:spLocks/>
                </p:cNvSpPr>
                <p:nvPr/>
              </p:nvSpPr>
              <p:spPr bwMode="auto">
                <a:xfrm>
                  <a:off x="422" y="687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72" y="0"/>
                    </a:cxn>
                    <a:cxn ang="0">
                      <a:pos x="21" y="19"/>
                    </a:cxn>
                    <a:cxn ang="0">
                      <a:pos x="3" y="45"/>
                    </a:cxn>
                    <a:cxn ang="0">
                      <a:pos x="0" y="70"/>
                    </a:cxn>
                    <a:cxn ang="0">
                      <a:pos x="0" y="83"/>
                    </a:cxn>
                    <a:cxn ang="0">
                      <a:pos x="9" y="99"/>
                    </a:cxn>
                    <a:cxn ang="0">
                      <a:pos x="29" y="107"/>
                    </a:cxn>
                    <a:cxn ang="0">
                      <a:pos x="50" y="113"/>
                    </a:cxn>
                    <a:cxn ang="0">
                      <a:pos x="69" y="116"/>
                    </a:cxn>
                    <a:cxn ang="0">
                      <a:pos x="86" y="116"/>
                    </a:cxn>
                    <a:cxn ang="0">
                      <a:pos x="114" y="111"/>
                    </a:cxn>
                    <a:cxn ang="0">
                      <a:pos x="134" y="106"/>
                    </a:cxn>
                    <a:cxn ang="0">
                      <a:pos x="146" y="98"/>
                    </a:cxn>
                    <a:cxn ang="0">
                      <a:pos x="153" y="89"/>
                    </a:cxn>
                    <a:cxn ang="0">
                      <a:pos x="155" y="78"/>
                    </a:cxn>
                    <a:cxn ang="0">
                      <a:pos x="153" y="60"/>
                    </a:cxn>
                    <a:cxn ang="0">
                      <a:pos x="146" y="11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156" h="117">
                      <a:moveTo>
                        <a:pt x="72" y="0"/>
                      </a:moveTo>
                      <a:lnTo>
                        <a:pt x="21" y="19"/>
                      </a:lnTo>
                      <a:lnTo>
                        <a:pt x="3" y="45"/>
                      </a:lnTo>
                      <a:lnTo>
                        <a:pt x="0" y="70"/>
                      </a:lnTo>
                      <a:lnTo>
                        <a:pt x="0" y="83"/>
                      </a:lnTo>
                      <a:lnTo>
                        <a:pt x="9" y="99"/>
                      </a:lnTo>
                      <a:lnTo>
                        <a:pt x="29" y="107"/>
                      </a:lnTo>
                      <a:lnTo>
                        <a:pt x="50" y="113"/>
                      </a:lnTo>
                      <a:lnTo>
                        <a:pt x="69" y="116"/>
                      </a:lnTo>
                      <a:lnTo>
                        <a:pt x="86" y="116"/>
                      </a:lnTo>
                      <a:lnTo>
                        <a:pt x="114" y="111"/>
                      </a:lnTo>
                      <a:lnTo>
                        <a:pt x="134" y="106"/>
                      </a:lnTo>
                      <a:lnTo>
                        <a:pt x="146" y="98"/>
                      </a:lnTo>
                      <a:lnTo>
                        <a:pt x="153" y="89"/>
                      </a:lnTo>
                      <a:lnTo>
                        <a:pt x="155" y="78"/>
                      </a:lnTo>
                      <a:lnTo>
                        <a:pt x="153" y="60"/>
                      </a:lnTo>
                      <a:lnTo>
                        <a:pt x="146" y="11"/>
                      </a:lnTo>
                      <a:lnTo>
                        <a:pt x="72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1" name="Freeform 23"/>
                <p:cNvSpPr>
                  <a:spLocks/>
                </p:cNvSpPr>
                <p:nvPr/>
              </p:nvSpPr>
              <p:spPr bwMode="auto">
                <a:xfrm>
                  <a:off x="494" y="700"/>
                  <a:ext cx="88" cy="74"/>
                </a:xfrm>
                <a:custGeom>
                  <a:avLst/>
                  <a:gdLst/>
                  <a:ahLst/>
                  <a:cxnLst>
                    <a:cxn ang="0">
                      <a:pos x="87" y="67"/>
                    </a:cxn>
                    <a:cxn ang="0">
                      <a:pos x="76" y="0"/>
                    </a:cxn>
                    <a:cxn ang="0">
                      <a:pos x="33" y="5"/>
                    </a:cxn>
                    <a:cxn ang="0">
                      <a:pos x="0" y="8"/>
                    </a:cxn>
                    <a:cxn ang="0">
                      <a:pos x="9" y="73"/>
                    </a:cxn>
                    <a:cxn ang="0">
                      <a:pos x="12" y="57"/>
                    </a:cxn>
                    <a:cxn ang="0">
                      <a:pos x="22" y="47"/>
                    </a:cxn>
                    <a:cxn ang="0">
                      <a:pos x="40" y="43"/>
                    </a:cxn>
                    <a:cxn ang="0">
                      <a:pos x="60" y="44"/>
                    </a:cxn>
                    <a:cxn ang="0">
                      <a:pos x="76" y="51"/>
                    </a:cxn>
                    <a:cxn ang="0">
                      <a:pos x="87" y="67"/>
                    </a:cxn>
                  </a:cxnLst>
                  <a:rect l="0" t="0" r="r" b="b"/>
                  <a:pathLst>
                    <a:path w="88" h="74">
                      <a:moveTo>
                        <a:pt x="87" y="67"/>
                      </a:moveTo>
                      <a:lnTo>
                        <a:pt x="76" y="0"/>
                      </a:lnTo>
                      <a:lnTo>
                        <a:pt x="33" y="5"/>
                      </a:lnTo>
                      <a:lnTo>
                        <a:pt x="0" y="8"/>
                      </a:lnTo>
                      <a:lnTo>
                        <a:pt x="9" y="73"/>
                      </a:lnTo>
                      <a:lnTo>
                        <a:pt x="12" y="57"/>
                      </a:lnTo>
                      <a:lnTo>
                        <a:pt x="22" y="47"/>
                      </a:lnTo>
                      <a:lnTo>
                        <a:pt x="40" y="43"/>
                      </a:lnTo>
                      <a:lnTo>
                        <a:pt x="60" y="44"/>
                      </a:lnTo>
                      <a:lnTo>
                        <a:pt x="76" y="51"/>
                      </a:lnTo>
                      <a:lnTo>
                        <a:pt x="87" y="67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2" name="Freeform 24"/>
                <p:cNvSpPr>
                  <a:spLocks/>
                </p:cNvSpPr>
                <p:nvPr/>
              </p:nvSpPr>
              <p:spPr bwMode="auto">
                <a:xfrm>
                  <a:off x="386" y="479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317" y="275"/>
                    </a:cxn>
                    <a:cxn ang="0">
                      <a:pos x="315" y="254"/>
                    </a:cxn>
                    <a:cxn ang="0">
                      <a:pos x="306" y="235"/>
                    </a:cxn>
                    <a:cxn ang="0">
                      <a:pos x="299" y="219"/>
                    </a:cxn>
                    <a:cxn ang="0">
                      <a:pos x="294" y="194"/>
                    </a:cxn>
                    <a:cxn ang="0">
                      <a:pos x="288" y="161"/>
                    </a:cxn>
                    <a:cxn ang="0">
                      <a:pos x="284" y="126"/>
                    </a:cxn>
                    <a:cxn ang="0">
                      <a:pos x="281" y="94"/>
                    </a:cxn>
                    <a:cxn ang="0">
                      <a:pos x="279" y="67"/>
                    </a:cxn>
                    <a:cxn ang="0">
                      <a:pos x="278" y="43"/>
                    </a:cxn>
                    <a:cxn ang="0">
                      <a:pos x="270" y="29"/>
                    </a:cxn>
                    <a:cxn ang="0">
                      <a:pos x="255" y="16"/>
                    </a:cxn>
                    <a:cxn ang="0">
                      <a:pos x="240" y="9"/>
                    </a:cxn>
                    <a:cxn ang="0">
                      <a:pos x="216" y="2"/>
                    </a:cxn>
                    <a:cxn ang="0">
                      <a:pos x="189" y="0"/>
                    </a:cxn>
                    <a:cxn ang="0">
                      <a:pos x="147" y="0"/>
                    </a:cxn>
                    <a:cxn ang="0">
                      <a:pos x="110" y="2"/>
                    </a:cxn>
                    <a:cxn ang="0">
                      <a:pos x="74" y="9"/>
                    </a:cxn>
                    <a:cxn ang="0">
                      <a:pos x="41" y="21"/>
                    </a:cxn>
                    <a:cxn ang="0">
                      <a:pos x="20" y="35"/>
                    </a:cxn>
                    <a:cxn ang="0">
                      <a:pos x="8" y="47"/>
                    </a:cxn>
                    <a:cxn ang="0">
                      <a:pos x="0" y="61"/>
                    </a:cxn>
                    <a:cxn ang="0">
                      <a:pos x="2" y="75"/>
                    </a:cxn>
                    <a:cxn ang="0">
                      <a:pos x="5" y="89"/>
                    </a:cxn>
                    <a:cxn ang="0">
                      <a:pos x="15" y="104"/>
                    </a:cxn>
                    <a:cxn ang="0">
                      <a:pos x="23" y="123"/>
                    </a:cxn>
                    <a:cxn ang="0">
                      <a:pos x="27" y="149"/>
                    </a:cxn>
                    <a:cxn ang="0">
                      <a:pos x="30" y="176"/>
                    </a:cxn>
                    <a:cxn ang="0">
                      <a:pos x="35" y="200"/>
                    </a:cxn>
                    <a:cxn ang="0">
                      <a:pos x="36" y="235"/>
                    </a:cxn>
                    <a:cxn ang="0">
                      <a:pos x="38" y="265"/>
                    </a:cxn>
                    <a:cxn ang="0">
                      <a:pos x="38" y="285"/>
                    </a:cxn>
                    <a:cxn ang="0">
                      <a:pos x="48" y="260"/>
                    </a:cxn>
                    <a:cxn ang="0">
                      <a:pos x="68" y="248"/>
                    </a:cxn>
                    <a:cxn ang="0">
                      <a:pos x="86" y="241"/>
                    </a:cxn>
                    <a:cxn ang="0">
                      <a:pos x="108" y="236"/>
                    </a:cxn>
                    <a:cxn ang="0">
                      <a:pos x="143" y="229"/>
                    </a:cxn>
                    <a:cxn ang="0">
                      <a:pos x="177" y="228"/>
                    </a:cxn>
                    <a:cxn ang="0">
                      <a:pos x="197" y="228"/>
                    </a:cxn>
                    <a:cxn ang="0">
                      <a:pos x="228" y="230"/>
                    </a:cxn>
                    <a:cxn ang="0">
                      <a:pos x="264" y="237"/>
                    </a:cxn>
                    <a:cxn ang="0">
                      <a:pos x="287" y="246"/>
                    </a:cxn>
                    <a:cxn ang="0">
                      <a:pos x="302" y="255"/>
                    </a:cxn>
                    <a:cxn ang="0">
                      <a:pos x="318" y="268"/>
                    </a:cxn>
                  </a:cxnLst>
                  <a:rect l="0" t="0" r="r" b="b"/>
                  <a:pathLst>
                    <a:path w="319" h="286">
                      <a:moveTo>
                        <a:pt x="317" y="275"/>
                      </a:moveTo>
                      <a:lnTo>
                        <a:pt x="315" y="254"/>
                      </a:lnTo>
                      <a:lnTo>
                        <a:pt x="306" y="235"/>
                      </a:lnTo>
                      <a:lnTo>
                        <a:pt x="299" y="219"/>
                      </a:lnTo>
                      <a:lnTo>
                        <a:pt x="294" y="194"/>
                      </a:lnTo>
                      <a:lnTo>
                        <a:pt x="288" y="161"/>
                      </a:lnTo>
                      <a:lnTo>
                        <a:pt x="284" y="126"/>
                      </a:lnTo>
                      <a:lnTo>
                        <a:pt x="281" y="94"/>
                      </a:lnTo>
                      <a:lnTo>
                        <a:pt x="279" y="67"/>
                      </a:lnTo>
                      <a:lnTo>
                        <a:pt x="278" y="43"/>
                      </a:lnTo>
                      <a:lnTo>
                        <a:pt x="270" y="29"/>
                      </a:lnTo>
                      <a:lnTo>
                        <a:pt x="255" y="16"/>
                      </a:lnTo>
                      <a:lnTo>
                        <a:pt x="240" y="9"/>
                      </a:lnTo>
                      <a:lnTo>
                        <a:pt x="216" y="2"/>
                      </a:lnTo>
                      <a:lnTo>
                        <a:pt x="189" y="0"/>
                      </a:lnTo>
                      <a:lnTo>
                        <a:pt x="147" y="0"/>
                      </a:lnTo>
                      <a:lnTo>
                        <a:pt x="110" y="2"/>
                      </a:lnTo>
                      <a:lnTo>
                        <a:pt x="74" y="9"/>
                      </a:lnTo>
                      <a:lnTo>
                        <a:pt x="41" y="21"/>
                      </a:lnTo>
                      <a:lnTo>
                        <a:pt x="20" y="35"/>
                      </a:lnTo>
                      <a:lnTo>
                        <a:pt x="8" y="47"/>
                      </a:lnTo>
                      <a:lnTo>
                        <a:pt x="0" y="61"/>
                      </a:lnTo>
                      <a:lnTo>
                        <a:pt x="2" y="75"/>
                      </a:lnTo>
                      <a:lnTo>
                        <a:pt x="5" y="89"/>
                      </a:lnTo>
                      <a:lnTo>
                        <a:pt x="15" y="104"/>
                      </a:lnTo>
                      <a:lnTo>
                        <a:pt x="23" y="123"/>
                      </a:lnTo>
                      <a:lnTo>
                        <a:pt x="27" y="149"/>
                      </a:lnTo>
                      <a:lnTo>
                        <a:pt x="30" y="176"/>
                      </a:lnTo>
                      <a:lnTo>
                        <a:pt x="35" y="200"/>
                      </a:lnTo>
                      <a:lnTo>
                        <a:pt x="36" y="235"/>
                      </a:lnTo>
                      <a:lnTo>
                        <a:pt x="38" y="265"/>
                      </a:lnTo>
                      <a:lnTo>
                        <a:pt x="38" y="285"/>
                      </a:lnTo>
                      <a:lnTo>
                        <a:pt x="48" y="260"/>
                      </a:lnTo>
                      <a:lnTo>
                        <a:pt x="68" y="248"/>
                      </a:lnTo>
                      <a:lnTo>
                        <a:pt x="86" y="241"/>
                      </a:lnTo>
                      <a:lnTo>
                        <a:pt x="108" y="236"/>
                      </a:lnTo>
                      <a:lnTo>
                        <a:pt x="143" y="229"/>
                      </a:lnTo>
                      <a:lnTo>
                        <a:pt x="177" y="228"/>
                      </a:lnTo>
                      <a:lnTo>
                        <a:pt x="197" y="228"/>
                      </a:lnTo>
                      <a:lnTo>
                        <a:pt x="228" y="230"/>
                      </a:lnTo>
                      <a:lnTo>
                        <a:pt x="264" y="237"/>
                      </a:lnTo>
                      <a:lnTo>
                        <a:pt x="287" y="246"/>
                      </a:lnTo>
                      <a:lnTo>
                        <a:pt x="302" y="255"/>
                      </a:lnTo>
                      <a:lnTo>
                        <a:pt x="318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3" name="Freeform 25"/>
                <p:cNvSpPr>
                  <a:spLocks/>
                </p:cNvSpPr>
                <p:nvPr/>
              </p:nvSpPr>
              <p:spPr bwMode="auto">
                <a:xfrm>
                  <a:off x="5101" y="537"/>
                  <a:ext cx="551" cy="335"/>
                </a:xfrm>
                <a:custGeom>
                  <a:avLst/>
                  <a:gdLst/>
                  <a:ahLst/>
                  <a:cxnLst>
                    <a:cxn ang="0">
                      <a:pos x="534" y="48"/>
                    </a:cxn>
                    <a:cxn ang="0">
                      <a:pos x="550" y="117"/>
                    </a:cxn>
                    <a:cxn ang="0">
                      <a:pos x="540" y="142"/>
                    </a:cxn>
                    <a:cxn ang="0">
                      <a:pos x="517" y="179"/>
                    </a:cxn>
                    <a:cxn ang="0">
                      <a:pos x="493" y="212"/>
                    </a:cxn>
                    <a:cxn ang="0">
                      <a:pos x="465" y="239"/>
                    </a:cxn>
                    <a:cxn ang="0">
                      <a:pos x="430" y="267"/>
                    </a:cxn>
                    <a:cxn ang="0">
                      <a:pos x="397" y="286"/>
                    </a:cxn>
                    <a:cxn ang="0">
                      <a:pos x="361" y="304"/>
                    </a:cxn>
                    <a:cxn ang="0">
                      <a:pos x="315" y="320"/>
                    </a:cxn>
                    <a:cxn ang="0">
                      <a:pos x="280" y="328"/>
                    </a:cxn>
                    <a:cxn ang="0">
                      <a:pos x="238" y="334"/>
                    </a:cxn>
                    <a:cxn ang="0">
                      <a:pos x="199" y="334"/>
                    </a:cxn>
                    <a:cxn ang="0">
                      <a:pos x="157" y="329"/>
                    </a:cxn>
                    <a:cxn ang="0">
                      <a:pos x="114" y="317"/>
                    </a:cxn>
                    <a:cxn ang="0">
                      <a:pos x="75" y="298"/>
                    </a:cxn>
                    <a:cxn ang="0">
                      <a:pos x="52" y="282"/>
                    </a:cxn>
                    <a:cxn ang="0">
                      <a:pos x="24" y="258"/>
                    </a:cxn>
                    <a:cxn ang="0">
                      <a:pos x="9" y="238"/>
                    </a:cxn>
                    <a:cxn ang="0">
                      <a:pos x="0" y="222"/>
                    </a:cxn>
                    <a:cxn ang="0">
                      <a:pos x="0" y="204"/>
                    </a:cxn>
                    <a:cxn ang="0">
                      <a:pos x="6" y="182"/>
                    </a:cxn>
                    <a:cxn ang="0">
                      <a:pos x="18" y="166"/>
                    </a:cxn>
                    <a:cxn ang="0">
                      <a:pos x="27" y="131"/>
                    </a:cxn>
                    <a:cxn ang="0">
                      <a:pos x="31" y="112"/>
                    </a:cxn>
                    <a:cxn ang="0">
                      <a:pos x="283" y="128"/>
                    </a:cxn>
                    <a:cxn ang="0">
                      <a:pos x="316" y="122"/>
                    </a:cxn>
                    <a:cxn ang="0">
                      <a:pos x="357" y="109"/>
                    </a:cxn>
                    <a:cxn ang="0">
                      <a:pos x="388" y="93"/>
                    </a:cxn>
                    <a:cxn ang="0">
                      <a:pos x="421" y="73"/>
                    </a:cxn>
                    <a:cxn ang="0">
                      <a:pos x="453" y="44"/>
                    </a:cxn>
                    <a:cxn ang="0">
                      <a:pos x="472" y="19"/>
                    </a:cxn>
                    <a:cxn ang="0">
                      <a:pos x="486" y="0"/>
                    </a:cxn>
                    <a:cxn ang="0">
                      <a:pos x="534" y="48"/>
                    </a:cxn>
                  </a:cxnLst>
                  <a:rect l="0" t="0" r="r" b="b"/>
                  <a:pathLst>
                    <a:path w="551" h="335">
                      <a:moveTo>
                        <a:pt x="534" y="48"/>
                      </a:moveTo>
                      <a:lnTo>
                        <a:pt x="550" y="117"/>
                      </a:lnTo>
                      <a:lnTo>
                        <a:pt x="540" y="142"/>
                      </a:lnTo>
                      <a:lnTo>
                        <a:pt x="517" y="179"/>
                      </a:lnTo>
                      <a:lnTo>
                        <a:pt x="493" y="212"/>
                      </a:lnTo>
                      <a:lnTo>
                        <a:pt x="465" y="239"/>
                      </a:lnTo>
                      <a:lnTo>
                        <a:pt x="430" y="267"/>
                      </a:lnTo>
                      <a:lnTo>
                        <a:pt x="397" y="286"/>
                      </a:lnTo>
                      <a:lnTo>
                        <a:pt x="361" y="304"/>
                      </a:lnTo>
                      <a:lnTo>
                        <a:pt x="315" y="320"/>
                      </a:lnTo>
                      <a:lnTo>
                        <a:pt x="280" y="328"/>
                      </a:lnTo>
                      <a:lnTo>
                        <a:pt x="238" y="334"/>
                      </a:lnTo>
                      <a:lnTo>
                        <a:pt x="199" y="334"/>
                      </a:lnTo>
                      <a:lnTo>
                        <a:pt x="157" y="329"/>
                      </a:lnTo>
                      <a:lnTo>
                        <a:pt x="114" y="317"/>
                      </a:lnTo>
                      <a:lnTo>
                        <a:pt x="75" y="298"/>
                      </a:lnTo>
                      <a:lnTo>
                        <a:pt x="52" y="282"/>
                      </a:lnTo>
                      <a:lnTo>
                        <a:pt x="24" y="258"/>
                      </a:lnTo>
                      <a:lnTo>
                        <a:pt x="9" y="238"/>
                      </a:lnTo>
                      <a:lnTo>
                        <a:pt x="0" y="222"/>
                      </a:lnTo>
                      <a:lnTo>
                        <a:pt x="0" y="204"/>
                      </a:lnTo>
                      <a:lnTo>
                        <a:pt x="6" y="182"/>
                      </a:lnTo>
                      <a:lnTo>
                        <a:pt x="18" y="166"/>
                      </a:lnTo>
                      <a:lnTo>
                        <a:pt x="27" y="131"/>
                      </a:lnTo>
                      <a:lnTo>
                        <a:pt x="31" y="112"/>
                      </a:lnTo>
                      <a:lnTo>
                        <a:pt x="283" y="128"/>
                      </a:lnTo>
                      <a:lnTo>
                        <a:pt x="316" y="122"/>
                      </a:lnTo>
                      <a:lnTo>
                        <a:pt x="357" y="109"/>
                      </a:lnTo>
                      <a:lnTo>
                        <a:pt x="388" y="93"/>
                      </a:lnTo>
                      <a:lnTo>
                        <a:pt x="421" y="73"/>
                      </a:lnTo>
                      <a:lnTo>
                        <a:pt x="453" y="44"/>
                      </a:lnTo>
                      <a:lnTo>
                        <a:pt x="472" y="19"/>
                      </a:lnTo>
                      <a:lnTo>
                        <a:pt x="486" y="0"/>
                      </a:lnTo>
                      <a:lnTo>
                        <a:pt x="534" y="4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4" name="Freeform 26"/>
                <p:cNvSpPr>
                  <a:spLocks/>
                </p:cNvSpPr>
                <p:nvPr/>
              </p:nvSpPr>
              <p:spPr bwMode="auto">
                <a:xfrm>
                  <a:off x="5197" y="119"/>
                  <a:ext cx="475" cy="5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94"/>
                    </a:cxn>
                    <a:cxn ang="0">
                      <a:pos x="28" y="291"/>
                    </a:cxn>
                    <a:cxn ang="0">
                      <a:pos x="63" y="293"/>
                    </a:cxn>
                    <a:cxn ang="0">
                      <a:pos x="121" y="299"/>
                    </a:cxn>
                    <a:cxn ang="0">
                      <a:pos x="178" y="310"/>
                    </a:cxn>
                    <a:cxn ang="0">
                      <a:pos x="231" y="323"/>
                    </a:cxn>
                    <a:cxn ang="0">
                      <a:pos x="274" y="339"/>
                    </a:cxn>
                    <a:cxn ang="0">
                      <a:pos x="325" y="364"/>
                    </a:cxn>
                    <a:cxn ang="0">
                      <a:pos x="364" y="390"/>
                    </a:cxn>
                    <a:cxn ang="0">
                      <a:pos x="393" y="415"/>
                    </a:cxn>
                    <a:cxn ang="0">
                      <a:pos x="414" y="439"/>
                    </a:cxn>
                    <a:cxn ang="0">
                      <a:pos x="427" y="461"/>
                    </a:cxn>
                    <a:cxn ang="0">
                      <a:pos x="439" y="488"/>
                    </a:cxn>
                    <a:cxn ang="0">
                      <a:pos x="444" y="513"/>
                    </a:cxn>
                    <a:cxn ang="0">
                      <a:pos x="451" y="551"/>
                    </a:cxn>
                    <a:cxn ang="0">
                      <a:pos x="457" y="518"/>
                    </a:cxn>
                    <a:cxn ang="0">
                      <a:pos x="466" y="481"/>
                    </a:cxn>
                    <a:cxn ang="0">
                      <a:pos x="469" y="453"/>
                    </a:cxn>
                    <a:cxn ang="0">
                      <a:pos x="474" y="420"/>
                    </a:cxn>
                    <a:cxn ang="0">
                      <a:pos x="472" y="393"/>
                    </a:cxn>
                    <a:cxn ang="0">
                      <a:pos x="466" y="361"/>
                    </a:cxn>
                    <a:cxn ang="0">
                      <a:pos x="459" y="317"/>
                    </a:cxn>
                    <a:cxn ang="0">
                      <a:pos x="444" y="279"/>
                    </a:cxn>
                    <a:cxn ang="0">
                      <a:pos x="424" y="238"/>
                    </a:cxn>
                    <a:cxn ang="0">
                      <a:pos x="399" y="196"/>
                    </a:cxn>
                    <a:cxn ang="0">
                      <a:pos x="363" y="152"/>
                    </a:cxn>
                    <a:cxn ang="0">
                      <a:pos x="322" y="116"/>
                    </a:cxn>
                    <a:cxn ang="0">
                      <a:pos x="286" y="87"/>
                    </a:cxn>
                    <a:cxn ang="0">
                      <a:pos x="241" y="60"/>
                    </a:cxn>
                    <a:cxn ang="0">
                      <a:pos x="195" y="40"/>
                    </a:cxn>
                    <a:cxn ang="0">
                      <a:pos x="141" y="21"/>
                    </a:cxn>
                    <a:cxn ang="0">
                      <a:pos x="94" y="10"/>
                    </a:cxn>
                    <a:cxn ang="0">
                      <a:pos x="39" y="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75" h="552">
                      <a:moveTo>
                        <a:pt x="0" y="0"/>
                      </a:moveTo>
                      <a:lnTo>
                        <a:pt x="0" y="294"/>
                      </a:lnTo>
                      <a:lnTo>
                        <a:pt x="28" y="291"/>
                      </a:lnTo>
                      <a:lnTo>
                        <a:pt x="63" y="293"/>
                      </a:lnTo>
                      <a:lnTo>
                        <a:pt x="121" y="299"/>
                      </a:lnTo>
                      <a:lnTo>
                        <a:pt x="178" y="310"/>
                      </a:lnTo>
                      <a:lnTo>
                        <a:pt x="231" y="323"/>
                      </a:lnTo>
                      <a:lnTo>
                        <a:pt x="274" y="339"/>
                      </a:lnTo>
                      <a:lnTo>
                        <a:pt x="325" y="364"/>
                      </a:lnTo>
                      <a:lnTo>
                        <a:pt x="364" y="390"/>
                      </a:lnTo>
                      <a:lnTo>
                        <a:pt x="393" y="415"/>
                      </a:lnTo>
                      <a:lnTo>
                        <a:pt x="414" y="439"/>
                      </a:lnTo>
                      <a:lnTo>
                        <a:pt x="427" y="461"/>
                      </a:lnTo>
                      <a:lnTo>
                        <a:pt x="439" y="488"/>
                      </a:lnTo>
                      <a:lnTo>
                        <a:pt x="444" y="513"/>
                      </a:lnTo>
                      <a:lnTo>
                        <a:pt x="451" y="551"/>
                      </a:lnTo>
                      <a:lnTo>
                        <a:pt x="457" y="518"/>
                      </a:lnTo>
                      <a:lnTo>
                        <a:pt x="466" y="481"/>
                      </a:lnTo>
                      <a:lnTo>
                        <a:pt x="469" y="453"/>
                      </a:lnTo>
                      <a:lnTo>
                        <a:pt x="474" y="420"/>
                      </a:lnTo>
                      <a:lnTo>
                        <a:pt x="472" y="393"/>
                      </a:lnTo>
                      <a:lnTo>
                        <a:pt x="466" y="361"/>
                      </a:lnTo>
                      <a:lnTo>
                        <a:pt x="459" y="317"/>
                      </a:lnTo>
                      <a:lnTo>
                        <a:pt x="444" y="279"/>
                      </a:lnTo>
                      <a:lnTo>
                        <a:pt x="424" y="238"/>
                      </a:lnTo>
                      <a:lnTo>
                        <a:pt x="399" y="196"/>
                      </a:lnTo>
                      <a:lnTo>
                        <a:pt x="363" y="152"/>
                      </a:lnTo>
                      <a:lnTo>
                        <a:pt x="322" y="116"/>
                      </a:lnTo>
                      <a:lnTo>
                        <a:pt x="286" y="87"/>
                      </a:lnTo>
                      <a:lnTo>
                        <a:pt x="241" y="60"/>
                      </a:lnTo>
                      <a:lnTo>
                        <a:pt x="195" y="40"/>
                      </a:lnTo>
                      <a:lnTo>
                        <a:pt x="141" y="21"/>
                      </a:lnTo>
                      <a:lnTo>
                        <a:pt x="94" y="10"/>
                      </a:lnTo>
                      <a:lnTo>
                        <a:pt x="39" y="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5" name="Freeform 27"/>
                <p:cNvSpPr>
                  <a:spLocks/>
                </p:cNvSpPr>
                <p:nvPr/>
              </p:nvSpPr>
              <p:spPr bwMode="auto">
                <a:xfrm>
                  <a:off x="5228" y="687"/>
                  <a:ext cx="156" cy="117"/>
                </a:xfrm>
                <a:custGeom>
                  <a:avLst/>
                  <a:gdLst/>
                  <a:ahLst/>
                  <a:cxnLst>
                    <a:cxn ang="0">
                      <a:pos x="83" y="0"/>
                    </a:cxn>
                    <a:cxn ang="0">
                      <a:pos x="134" y="19"/>
                    </a:cxn>
                    <a:cxn ang="0">
                      <a:pos x="152" y="45"/>
                    </a:cxn>
                    <a:cxn ang="0">
                      <a:pos x="155" y="70"/>
                    </a:cxn>
                    <a:cxn ang="0">
                      <a:pos x="155" y="83"/>
                    </a:cxn>
                    <a:cxn ang="0">
                      <a:pos x="146" y="99"/>
                    </a:cxn>
                    <a:cxn ang="0">
                      <a:pos x="126" y="107"/>
                    </a:cxn>
                    <a:cxn ang="0">
                      <a:pos x="105" y="113"/>
                    </a:cxn>
                    <a:cxn ang="0">
                      <a:pos x="86" y="116"/>
                    </a:cxn>
                    <a:cxn ang="0">
                      <a:pos x="69" y="116"/>
                    </a:cxn>
                    <a:cxn ang="0">
                      <a:pos x="41" y="111"/>
                    </a:cxn>
                    <a:cxn ang="0">
                      <a:pos x="21" y="106"/>
                    </a:cxn>
                    <a:cxn ang="0">
                      <a:pos x="9" y="98"/>
                    </a:cxn>
                    <a:cxn ang="0">
                      <a:pos x="2" y="89"/>
                    </a:cxn>
                    <a:cxn ang="0">
                      <a:pos x="0" y="78"/>
                    </a:cxn>
                    <a:cxn ang="0">
                      <a:pos x="2" y="60"/>
                    </a:cxn>
                    <a:cxn ang="0">
                      <a:pos x="9" y="11"/>
                    </a:cxn>
                    <a:cxn ang="0">
                      <a:pos x="83" y="0"/>
                    </a:cxn>
                  </a:cxnLst>
                  <a:rect l="0" t="0" r="r" b="b"/>
                  <a:pathLst>
                    <a:path w="156" h="117">
                      <a:moveTo>
                        <a:pt x="83" y="0"/>
                      </a:moveTo>
                      <a:lnTo>
                        <a:pt x="134" y="19"/>
                      </a:lnTo>
                      <a:lnTo>
                        <a:pt x="152" y="45"/>
                      </a:lnTo>
                      <a:lnTo>
                        <a:pt x="155" y="70"/>
                      </a:lnTo>
                      <a:lnTo>
                        <a:pt x="155" y="83"/>
                      </a:lnTo>
                      <a:lnTo>
                        <a:pt x="146" y="99"/>
                      </a:lnTo>
                      <a:lnTo>
                        <a:pt x="126" y="107"/>
                      </a:lnTo>
                      <a:lnTo>
                        <a:pt x="105" y="113"/>
                      </a:lnTo>
                      <a:lnTo>
                        <a:pt x="86" y="116"/>
                      </a:lnTo>
                      <a:lnTo>
                        <a:pt x="69" y="116"/>
                      </a:lnTo>
                      <a:lnTo>
                        <a:pt x="41" y="111"/>
                      </a:lnTo>
                      <a:lnTo>
                        <a:pt x="21" y="106"/>
                      </a:lnTo>
                      <a:lnTo>
                        <a:pt x="9" y="98"/>
                      </a:lnTo>
                      <a:lnTo>
                        <a:pt x="2" y="89"/>
                      </a:lnTo>
                      <a:lnTo>
                        <a:pt x="0" y="78"/>
                      </a:lnTo>
                      <a:lnTo>
                        <a:pt x="2" y="60"/>
                      </a:lnTo>
                      <a:lnTo>
                        <a:pt x="9" y="11"/>
                      </a:lnTo>
                      <a:lnTo>
                        <a:pt x="83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6" name="Freeform 28"/>
                <p:cNvSpPr>
                  <a:spLocks/>
                </p:cNvSpPr>
                <p:nvPr/>
              </p:nvSpPr>
              <p:spPr bwMode="auto">
                <a:xfrm>
                  <a:off x="5224" y="699"/>
                  <a:ext cx="88" cy="75"/>
                </a:xfrm>
                <a:custGeom>
                  <a:avLst/>
                  <a:gdLst/>
                  <a:ahLst/>
                  <a:cxnLst>
                    <a:cxn ang="0">
                      <a:pos x="0" y="69"/>
                    </a:cxn>
                    <a:cxn ang="0">
                      <a:pos x="11" y="0"/>
                    </a:cxn>
                    <a:cxn ang="0">
                      <a:pos x="54" y="5"/>
                    </a:cxn>
                    <a:cxn ang="0">
                      <a:pos x="87" y="9"/>
                    </a:cxn>
                    <a:cxn ang="0">
                      <a:pos x="78" y="74"/>
                    </a:cxn>
                    <a:cxn ang="0">
                      <a:pos x="75" y="59"/>
                    </a:cxn>
                    <a:cxn ang="0">
                      <a:pos x="65" y="48"/>
                    </a:cxn>
                    <a:cxn ang="0">
                      <a:pos x="47" y="44"/>
                    </a:cxn>
                    <a:cxn ang="0">
                      <a:pos x="27" y="45"/>
                    </a:cxn>
                    <a:cxn ang="0">
                      <a:pos x="11" y="52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88" h="75">
                      <a:moveTo>
                        <a:pt x="0" y="69"/>
                      </a:moveTo>
                      <a:lnTo>
                        <a:pt x="11" y="0"/>
                      </a:lnTo>
                      <a:lnTo>
                        <a:pt x="54" y="5"/>
                      </a:lnTo>
                      <a:lnTo>
                        <a:pt x="87" y="9"/>
                      </a:lnTo>
                      <a:lnTo>
                        <a:pt x="78" y="74"/>
                      </a:lnTo>
                      <a:lnTo>
                        <a:pt x="75" y="59"/>
                      </a:lnTo>
                      <a:lnTo>
                        <a:pt x="65" y="48"/>
                      </a:lnTo>
                      <a:lnTo>
                        <a:pt x="47" y="44"/>
                      </a:lnTo>
                      <a:lnTo>
                        <a:pt x="27" y="45"/>
                      </a:lnTo>
                      <a:lnTo>
                        <a:pt x="11" y="52"/>
                      </a:lnTo>
                      <a:lnTo>
                        <a:pt x="0" y="69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7" name="Freeform 29"/>
                <p:cNvSpPr>
                  <a:spLocks/>
                </p:cNvSpPr>
                <p:nvPr/>
              </p:nvSpPr>
              <p:spPr bwMode="auto">
                <a:xfrm>
                  <a:off x="5101" y="479"/>
                  <a:ext cx="319" cy="286"/>
                </a:xfrm>
                <a:custGeom>
                  <a:avLst/>
                  <a:gdLst/>
                  <a:ahLst/>
                  <a:cxnLst>
                    <a:cxn ang="0">
                      <a:pos x="1" y="275"/>
                    </a:cxn>
                    <a:cxn ang="0">
                      <a:pos x="3" y="254"/>
                    </a:cxn>
                    <a:cxn ang="0">
                      <a:pos x="12" y="235"/>
                    </a:cxn>
                    <a:cxn ang="0">
                      <a:pos x="19" y="219"/>
                    </a:cxn>
                    <a:cxn ang="0">
                      <a:pos x="24" y="194"/>
                    </a:cxn>
                    <a:cxn ang="0">
                      <a:pos x="30" y="161"/>
                    </a:cxn>
                    <a:cxn ang="0">
                      <a:pos x="34" y="126"/>
                    </a:cxn>
                    <a:cxn ang="0">
                      <a:pos x="37" y="94"/>
                    </a:cxn>
                    <a:cxn ang="0">
                      <a:pos x="39" y="67"/>
                    </a:cxn>
                    <a:cxn ang="0">
                      <a:pos x="40" y="43"/>
                    </a:cxn>
                    <a:cxn ang="0">
                      <a:pos x="48" y="29"/>
                    </a:cxn>
                    <a:cxn ang="0">
                      <a:pos x="63" y="16"/>
                    </a:cxn>
                    <a:cxn ang="0">
                      <a:pos x="78" y="9"/>
                    </a:cxn>
                    <a:cxn ang="0">
                      <a:pos x="102" y="2"/>
                    </a:cxn>
                    <a:cxn ang="0">
                      <a:pos x="129" y="0"/>
                    </a:cxn>
                    <a:cxn ang="0">
                      <a:pos x="171" y="0"/>
                    </a:cxn>
                    <a:cxn ang="0">
                      <a:pos x="208" y="2"/>
                    </a:cxn>
                    <a:cxn ang="0">
                      <a:pos x="244" y="9"/>
                    </a:cxn>
                    <a:cxn ang="0">
                      <a:pos x="277" y="21"/>
                    </a:cxn>
                    <a:cxn ang="0">
                      <a:pos x="298" y="35"/>
                    </a:cxn>
                    <a:cxn ang="0">
                      <a:pos x="310" y="47"/>
                    </a:cxn>
                    <a:cxn ang="0">
                      <a:pos x="318" y="61"/>
                    </a:cxn>
                    <a:cxn ang="0">
                      <a:pos x="316" y="75"/>
                    </a:cxn>
                    <a:cxn ang="0">
                      <a:pos x="313" y="89"/>
                    </a:cxn>
                    <a:cxn ang="0">
                      <a:pos x="303" y="104"/>
                    </a:cxn>
                    <a:cxn ang="0">
                      <a:pos x="295" y="123"/>
                    </a:cxn>
                    <a:cxn ang="0">
                      <a:pos x="291" y="149"/>
                    </a:cxn>
                    <a:cxn ang="0">
                      <a:pos x="288" y="176"/>
                    </a:cxn>
                    <a:cxn ang="0">
                      <a:pos x="283" y="200"/>
                    </a:cxn>
                    <a:cxn ang="0">
                      <a:pos x="282" y="235"/>
                    </a:cxn>
                    <a:cxn ang="0">
                      <a:pos x="280" y="265"/>
                    </a:cxn>
                    <a:cxn ang="0">
                      <a:pos x="280" y="285"/>
                    </a:cxn>
                    <a:cxn ang="0">
                      <a:pos x="270" y="260"/>
                    </a:cxn>
                    <a:cxn ang="0">
                      <a:pos x="250" y="248"/>
                    </a:cxn>
                    <a:cxn ang="0">
                      <a:pos x="232" y="241"/>
                    </a:cxn>
                    <a:cxn ang="0">
                      <a:pos x="210" y="236"/>
                    </a:cxn>
                    <a:cxn ang="0">
                      <a:pos x="175" y="229"/>
                    </a:cxn>
                    <a:cxn ang="0">
                      <a:pos x="141" y="228"/>
                    </a:cxn>
                    <a:cxn ang="0">
                      <a:pos x="121" y="228"/>
                    </a:cxn>
                    <a:cxn ang="0">
                      <a:pos x="90" y="230"/>
                    </a:cxn>
                    <a:cxn ang="0">
                      <a:pos x="54" y="237"/>
                    </a:cxn>
                    <a:cxn ang="0">
                      <a:pos x="31" y="246"/>
                    </a:cxn>
                    <a:cxn ang="0">
                      <a:pos x="16" y="255"/>
                    </a:cxn>
                    <a:cxn ang="0">
                      <a:pos x="0" y="268"/>
                    </a:cxn>
                  </a:cxnLst>
                  <a:rect l="0" t="0" r="r" b="b"/>
                  <a:pathLst>
                    <a:path w="319" h="286">
                      <a:moveTo>
                        <a:pt x="1" y="275"/>
                      </a:moveTo>
                      <a:lnTo>
                        <a:pt x="3" y="254"/>
                      </a:lnTo>
                      <a:lnTo>
                        <a:pt x="12" y="235"/>
                      </a:lnTo>
                      <a:lnTo>
                        <a:pt x="19" y="219"/>
                      </a:lnTo>
                      <a:lnTo>
                        <a:pt x="24" y="194"/>
                      </a:lnTo>
                      <a:lnTo>
                        <a:pt x="30" y="161"/>
                      </a:lnTo>
                      <a:lnTo>
                        <a:pt x="34" y="126"/>
                      </a:lnTo>
                      <a:lnTo>
                        <a:pt x="37" y="94"/>
                      </a:lnTo>
                      <a:lnTo>
                        <a:pt x="39" y="67"/>
                      </a:lnTo>
                      <a:lnTo>
                        <a:pt x="40" y="43"/>
                      </a:lnTo>
                      <a:lnTo>
                        <a:pt x="48" y="29"/>
                      </a:lnTo>
                      <a:lnTo>
                        <a:pt x="63" y="16"/>
                      </a:lnTo>
                      <a:lnTo>
                        <a:pt x="78" y="9"/>
                      </a:lnTo>
                      <a:lnTo>
                        <a:pt x="102" y="2"/>
                      </a:lnTo>
                      <a:lnTo>
                        <a:pt x="129" y="0"/>
                      </a:lnTo>
                      <a:lnTo>
                        <a:pt x="171" y="0"/>
                      </a:lnTo>
                      <a:lnTo>
                        <a:pt x="208" y="2"/>
                      </a:lnTo>
                      <a:lnTo>
                        <a:pt x="244" y="9"/>
                      </a:lnTo>
                      <a:lnTo>
                        <a:pt x="277" y="21"/>
                      </a:lnTo>
                      <a:lnTo>
                        <a:pt x="298" y="35"/>
                      </a:lnTo>
                      <a:lnTo>
                        <a:pt x="310" y="47"/>
                      </a:lnTo>
                      <a:lnTo>
                        <a:pt x="318" y="61"/>
                      </a:lnTo>
                      <a:lnTo>
                        <a:pt x="316" y="75"/>
                      </a:lnTo>
                      <a:lnTo>
                        <a:pt x="313" y="89"/>
                      </a:lnTo>
                      <a:lnTo>
                        <a:pt x="303" y="104"/>
                      </a:lnTo>
                      <a:lnTo>
                        <a:pt x="295" y="123"/>
                      </a:lnTo>
                      <a:lnTo>
                        <a:pt x="291" y="149"/>
                      </a:lnTo>
                      <a:lnTo>
                        <a:pt x="288" y="176"/>
                      </a:lnTo>
                      <a:lnTo>
                        <a:pt x="283" y="200"/>
                      </a:lnTo>
                      <a:lnTo>
                        <a:pt x="282" y="235"/>
                      </a:lnTo>
                      <a:lnTo>
                        <a:pt x="280" y="265"/>
                      </a:lnTo>
                      <a:lnTo>
                        <a:pt x="280" y="285"/>
                      </a:lnTo>
                      <a:lnTo>
                        <a:pt x="270" y="260"/>
                      </a:lnTo>
                      <a:lnTo>
                        <a:pt x="250" y="248"/>
                      </a:lnTo>
                      <a:lnTo>
                        <a:pt x="232" y="241"/>
                      </a:lnTo>
                      <a:lnTo>
                        <a:pt x="210" y="236"/>
                      </a:lnTo>
                      <a:lnTo>
                        <a:pt x="175" y="229"/>
                      </a:lnTo>
                      <a:lnTo>
                        <a:pt x="141" y="228"/>
                      </a:lnTo>
                      <a:lnTo>
                        <a:pt x="121" y="228"/>
                      </a:lnTo>
                      <a:lnTo>
                        <a:pt x="90" y="230"/>
                      </a:lnTo>
                      <a:lnTo>
                        <a:pt x="54" y="237"/>
                      </a:lnTo>
                      <a:lnTo>
                        <a:pt x="31" y="246"/>
                      </a:lnTo>
                      <a:lnTo>
                        <a:pt x="16" y="255"/>
                      </a:lnTo>
                      <a:lnTo>
                        <a:pt x="0" y="268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2078" name="Freeform 30"/>
                <p:cNvSpPr>
                  <a:spLocks/>
                </p:cNvSpPr>
                <p:nvPr/>
              </p:nvSpPr>
              <p:spPr bwMode="auto">
                <a:xfrm>
                  <a:off x="4371" y="119"/>
                  <a:ext cx="832" cy="4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56"/>
                    </a:cxn>
                    <a:cxn ang="0">
                      <a:pos x="84" y="374"/>
                    </a:cxn>
                    <a:cxn ang="0">
                      <a:pos x="153" y="393"/>
                    </a:cxn>
                    <a:cxn ang="0">
                      <a:pos x="210" y="404"/>
                    </a:cxn>
                    <a:cxn ang="0">
                      <a:pos x="258" y="410"/>
                    </a:cxn>
                    <a:cxn ang="0">
                      <a:pos x="312" y="416"/>
                    </a:cxn>
                    <a:cxn ang="0">
                      <a:pos x="402" y="419"/>
                    </a:cxn>
                    <a:cxn ang="0">
                      <a:pos x="485" y="412"/>
                    </a:cxn>
                    <a:cxn ang="0">
                      <a:pos x="570" y="399"/>
                    </a:cxn>
                    <a:cxn ang="0">
                      <a:pos x="652" y="377"/>
                    </a:cxn>
                    <a:cxn ang="0">
                      <a:pos x="724" y="347"/>
                    </a:cxn>
                    <a:cxn ang="0">
                      <a:pos x="784" y="306"/>
                    </a:cxn>
                    <a:cxn ang="0">
                      <a:pos x="829" y="291"/>
                    </a:cxn>
                    <a:cxn ang="0">
                      <a:pos x="831" y="2"/>
                    </a:cxn>
                    <a:cxn ang="0">
                      <a:pos x="786" y="9"/>
                    </a:cxn>
                    <a:cxn ang="0">
                      <a:pos x="726" y="29"/>
                    </a:cxn>
                    <a:cxn ang="0">
                      <a:pos x="654" y="55"/>
                    </a:cxn>
                    <a:cxn ang="0">
                      <a:pos x="585" y="70"/>
                    </a:cxn>
                    <a:cxn ang="0">
                      <a:pos x="515" y="78"/>
                    </a:cxn>
                    <a:cxn ang="0">
                      <a:pos x="468" y="82"/>
                    </a:cxn>
                    <a:cxn ang="0">
                      <a:pos x="428" y="84"/>
                    </a:cxn>
                    <a:cxn ang="0">
                      <a:pos x="358" y="84"/>
                    </a:cxn>
                    <a:cxn ang="0">
                      <a:pos x="314" y="81"/>
                    </a:cxn>
                    <a:cxn ang="0">
                      <a:pos x="274" y="76"/>
                    </a:cxn>
                    <a:cxn ang="0">
                      <a:pos x="229" y="73"/>
                    </a:cxn>
                    <a:cxn ang="0">
                      <a:pos x="190" y="66"/>
                    </a:cxn>
                    <a:cxn ang="0">
                      <a:pos x="140" y="57"/>
                    </a:cxn>
                    <a:cxn ang="0">
                      <a:pos x="96" y="44"/>
                    </a:cxn>
                    <a:cxn ang="0">
                      <a:pos x="49" y="2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32" h="420">
                      <a:moveTo>
                        <a:pt x="0" y="0"/>
                      </a:moveTo>
                      <a:lnTo>
                        <a:pt x="0" y="356"/>
                      </a:lnTo>
                      <a:lnTo>
                        <a:pt x="84" y="374"/>
                      </a:lnTo>
                      <a:lnTo>
                        <a:pt x="153" y="393"/>
                      </a:lnTo>
                      <a:lnTo>
                        <a:pt x="210" y="404"/>
                      </a:lnTo>
                      <a:lnTo>
                        <a:pt x="258" y="410"/>
                      </a:lnTo>
                      <a:lnTo>
                        <a:pt x="312" y="416"/>
                      </a:lnTo>
                      <a:lnTo>
                        <a:pt x="402" y="419"/>
                      </a:lnTo>
                      <a:lnTo>
                        <a:pt x="485" y="412"/>
                      </a:lnTo>
                      <a:lnTo>
                        <a:pt x="570" y="399"/>
                      </a:lnTo>
                      <a:lnTo>
                        <a:pt x="652" y="377"/>
                      </a:lnTo>
                      <a:lnTo>
                        <a:pt x="724" y="347"/>
                      </a:lnTo>
                      <a:lnTo>
                        <a:pt x="784" y="306"/>
                      </a:lnTo>
                      <a:lnTo>
                        <a:pt x="829" y="291"/>
                      </a:lnTo>
                      <a:lnTo>
                        <a:pt x="831" y="2"/>
                      </a:lnTo>
                      <a:lnTo>
                        <a:pt x="786" y="9"/>
                      </a:lnTo>
                      <a:lnTo>
                        <a:pt x="726" y="29"/>
                      </a:lnTo>
                      <a:lnTo>
                        <a:pt x="654" y="55"/>
                      </a:lnTo>
                      <a:lnTo>
                        <a:pt x="585" y="70"/>
                      </a:lnTo>
                      <a:lnTo>
                        <a:pt x="515" y="78"/>
                      </a:lnTo>
                      <a:lnTo>
                        <a:pt x="468" y="82"/>
                      </a:lnTo>
                      <a:lnTo>
                        <a:pt x="428" y="84"/>
                      </a:lnTo>
                      <a:lnTo>
                        <a:pt x="358" y="84"/>
                      </a:lnTo>
                      <a:lnTo>
                        <a:pt x="314" y="81"/>
                      </a:lnTo>
                      <a:lnTo>
                        <a:pt x="274" y="76"/>
                      </a:lnTo>
                      <a:lnTo>
                        <a:pt x="229" y="73"/>
                      </a:lnTo>
                      <a:lnTo>
                        <a:pt x="190" y="66"/>
                      </a:lnTo>
                      <a:lnTo>
                        <a:pt x="140" y="57"/>
                      </a:lnTo>
                      <a:lnTo>
                        <a:pt x="96" y="44"/>
                      </a:lnTo>
                      <a:lnTo>
                        <a:pt x="49" y="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2">
                    <a:alpha val="50000"/>
                  </a:schemeClr>
                </a:solidFill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  <p:sp>
            <p:nvSpPr>
              <p:cNvPr id="2079" name="Freeform 31"/>
              <p:cNvSpPr>
                <a:spLocks/>
              </p:cNvSpPr>
              <p:nvPr/>
            </p:nvSpPr>
            <p:spPr bwMode="auto">
              <a:xfrm>
                <a:off x="5217" y="774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0" name="Freeform 32"/>
              <p:cNvSpPr>
                <a:spLocks/>
              </p:cNvSpPr>
              <p:nvPr/>
            </p:nvSpPr>
            <p:spPr bwMode="auto">
              <a:xfrm>
                <a:off x="5213" y="787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1" name="Freeform 33"/>
              <p:cNvSpPr>
                <a:spLocks/>
              </p:cNvSpPr>
              <p:nvPr/>
            </p:nvSpPr>
            <p:spPr bwMode="auto">
              <a:xfrm>
                <a:off x="423" y="765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2" name="Freeform 34"/>
              <p:cNvSpPr>
                <a:spLocks/>
              </p:cNvSpPr>
              <p:nvPr/>
            </p:nvSpPr>
            <p:spPr bwMode="auto">
              <a:xfrm>
                <a:off x="495" y="779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3" name="Line 35"/>
              <p:cNvSpPr>
                <a:spLocks noChangeShapeType="1"/>
              </p:cNvSpPr>
              <p:nvPr/>
            </p:nvSpPr>
            <p:spPr bwMode="auto">
              <a:xfrm flipV="1">
                <a:off x="1968" y="350"/>
                <a:ext cx="192" cy="87"/>
              </a:xfrm>
              <a:prstGeom prst="line">
                <a:avLst/>
              </a:prstGeom>
              <a:noFill/>
              <a:ln w="12700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4" name="Freeform 36"/>
              <p:cNvSpPr>
                <a:spLocks/>
              </p:cNvSpPr>
              <p:nvPr/>
            </p:nvSpPr>
            <p:spPr bwMode="auto">
              <a:xfrm>
                <a:off x="1356" y="63"/>
                <a:ext cx="2967" cy="457"/>
              </a:xfrm>
              <a:custGeom>
                <a:avLst/>
                <a:gdLst/>
                <a:ahLst/>
                <a:cxnLst>
                  <a:cxn ang="0">
                    <a:pos x="0" y="122"/>
                  </a:cxn>
                  <a:cxn ang="0">
                    <a:pos x="207" y="78"/>
                  </a:cxn>
                  <a:cxn ang="0">
                    <a:pos x="442" y="48"/>
                  </a:cxn>
                  <a:cxn ang="0">
                    <a:pos x="640" y="32"/>
                  </a:cxn>
                  <a:cxn ang="0">
                    <a:pos x="897" y="16"/>
                  </a:cxn>
                  <a:cxn ang="0">
                    <a:pos x="1215" y="2"/>
                  </a:cxn>
                  <a:cxn ang="0">
                    <a:pos x="1392" y="0"/>
                  </a:cxn>
                  <a:cxn ang="0">
                    <a:pos x="1710" y="0"/>
                  </a:cxn>
                  <a:cxn ang="0">
                    <a:pos x="1997" y="10"/>
                  </a:cxn>
                  <a:cxn ang="0">
                    <a:pos x="2258" y="21"/>
                  </a:cxn>
                  <a:cxn ang="0">
                    <a:pos x="2493" y="38"/>
                  </a:cxn>
                  <a:cxn ang="0">
                    <a:pos x="2674" y="54"/>
                  </a:cxn>
                  <a:cxn ang="0">
                    <a:pos x="2828" y="73"/>
                  </a:cxn>
                  <a:cxn ang="0">
                    <a:pos x="2966" y="92"/>
                  </a:cxn>
                  <a:cxn ang="0">
                    <a:pos x="2966" y="456"/>
                  </a:cxn>
                  <a:cxn ang="0">
                    <a:pos x="2833" y="434"/>
                  </a:cxn>
                  <a:cxn ang="0">
                    <a:pos x="2563" y="399"/>
                  </a:cxn>
                  <a:cxn ang="0">
                    <a:pos x="2382" y="382"/>
                  </a:cxn>
                  <a:cxn ang="0">
                    <a:pos x="2134" y="366"/>
                  </a:cxn>
                  <a:cxn ang="0">
                    <a:pos x="1944" y="358"/>
                  </a:cxn>
                  <a:cxn ang="0">
                    <a:pos x="1746" y="350"/>
                  </a:cxn>
                  <a:cxn ang="0">
                    <a:pos x="1529" y="350"/>
                  </a:cxn>
                  <a:cxn ang="0">
                    <a:pos x="1295" y="350"/>
                  </a:cxn>
                  <a:cxn ang="0">
                    <a:pos x="1047" y="355"/>
                  </a:cxn>
                  <a:cxn ang="0">
                    <a:pos x="853" y="363"/>
                  </a:cxn>
                  <a:cxn ang="0">
                    <a:pos x="654" y="374"/>
                  </a:cxn>
                  <a:cxn ang="0">
                    <a:pos x="468" y="388"/>
                  </a:cxn>
                  <a:cxn ang="0">
                    <a:pos x="296" y="404"/>
                  </a:cxn>
                  <a:cxn ang="0">
                    <a:pos x="150" y="423"/>
                  </a:cxn>
                  <a:cxn ang="0">
                    <a:pos x="13" y="445"/>
                  </a:cxn>
                  <a:cxn ang="0">
                    <a:pos x="0" y="122"/>
                  </a:cxn>
                </a:cxnLst>
                <a:rect l="0" t="0" r="r" b="b"/>
                <a:pathLst>
                  <a:path w="2967" h="457">
                    <a:moveTo>
                      <a:pt x="0" y="122"/>
                    </a:moveTo>
                    <a:lnTo>
                      <a:pt x="207" y="78"/>
                    </a:lnTo>
                    <a:lnTo>
                      <a:pt x="442" y="48"/>
                    </a:lnTo>
                    <a:lnTo>
                      <a:pt x="640" y="32"/>
                    </a:lnTo>
                    <a:lnTo>
                      <a:pt x="897" y="16"/>
                    </a:lnTo>
                    <a:lnTo>
                      <a:pt x="1215" y="2"/>
                    </a:lnTo>
                    <a:lnTo>
                      <a:pt x="1392" y="0"/>
                    </a:lnTo>
                    <a:lnTo>
                      <a:pt x="1710" y="0"/>
                    </a:lnTo>
                    <a:lnTo>
                      <a:pt x="1997" y="10"/>
                    </a:lnTo>
                    <a:lnTo>
                      <a:pt x="2258" y="21"/>
                    </a:lnTo>
                    <a:lnTo>
                      <a:pt x="2493" y="38"/>
                    </a:lnTo>
                    <a:lnTo>
                      <a:pt x="2674" y="54"/>
                    </a:lnTo>
                    <a:lnTo>
                      <a:pt x="2828" y="73"/>
                    </a:lnTo>
                    <a:lnTo>
                      <a:pt x="2966" y="92"/>
                    </a:lnTo>
                    <a:lnTo>
                      <a:pt x="2966" y="456"/>
                    </a:lnTo>
                    <a:lnTo>
                      <a:pt x="2833" y="434"/>
                    </a:lnTo>
                    <a:lnTo>
                      <a:pt x="2563" y="399"/>
                    </a:lnTo>
                    <a:lnTo>
                      <a:pt x="2382" y="382"/>
                    </a:lnTo>
                    <a:lnTo>
                      <a:pt x="2134" y="366"/>
                    </a:lnTo>
                    <a:lnTo>
                      <a:pt x="1944" y="358"/>
                    </a:lnTo>
                    <a:lnTo>
                      <a:pt x="1746" y="350"/>
                    </a:lnTo>
                    <a:lnTo>
                      <a:pt x="1529" y="350"/>
                    </a:lnTo>
                    <a:lnTo>
                      <a:pt x="1295" y="350"/>
                    </a:lnTo>
                    <a:lnTo>
                      <a:pt x="1047" y="355"/>
                    </a:lnTo>
                    <a:lnTo>
                      <a:pt x="853" y="363"/>
                    </a:lnTo>
                    <a:lnTo>
                      <a:pt x="654" y="374"/>
                    </a:lnTo>
                    <a:lnTo>
                      <a:pt x="468" y="388"/>
                    </a:lnTo>
                    <a:lnTo>
                      <a:pt x="296" y="404"/>
                    </a:lnTo>
                    <a:lnTo>
                      <a:pt x="150" y="423"/>
                    </a:lnTo>
                    <a:lnTo>
                      <a:pt x="13" y="445"/>
                    </a:lnTo>
                    <a:lnTo>
                      <a:pt x="0" y="122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5" name="Freeform 37"/>
              <p:cNvSpPr>
                <a:spLocks/>
              </p:cNvSpPr>
              <p:nvPr/>
            </p:nvSpPr>
            <p:spPr bwMode="auto">
              <a:xfrm>
                <a:off x="555" y="159"/>
                <a:ext cx="823" cy="431"/>
              </a:xfrm>
              <a:custGeom>
                <a:avLst/>
                <a:gdLst/>
                <a:ahLst/>
                <a:cxnLst>
                  <a:cxn ang="0">
                    <a:pos x="815" y="27"/>
                  </a:cxn>
                  <a:cxn ang="0">
                    <a:pos x="822" y="350"/>
                  </a:cxn>
                  <a:cxn ang="0">
                    <a:pos x="746" y="382"/>
                  </a:cxn>
                  <a:cxn ang="0">
                    <a:pos x="676" y="404"/>
                  </a:cxn>
                  <a:cxn ang="0">
                    <a:pos x="619" y="415"/>
                  </a:cxn>
                  <a:cxn ang="0">
                    <a:pos x="571" y="421"/>
                  </a:cxn>
                  <a:cxn ang="0">
                    <a:pos x="517" y="427"/>
                  </a:cxn>
                  <a:cxn ang="0">
                    <a:pos x="427" y="430"/>
                  </a:cxn>
                  <a:cxn ang="0">
                    <a:pos x="344" y="423"/>
                  </a:cxn>
                  <a:cxn ang="0">
                    <a:pos x="259" y="410"/>
                  </a:cxn>
                  <a:cxn ang="0">
                    <a:pos x="177" y="388"/>
                  </a:cxn>
                  <a:cxn ang="0">
                    <a:pos x="105" y="358"/>
                  </a:cxn>
                  <a:cxn ang="0">
                    <a:pos x="41" y="325"/>
                  </a:cxn>
                  <a:cxn ang="0">
                    <a:pos x="0" y="294"/>
                  </a:cxn>
                  <a:cxn ang="0">
                    <a:pos x="0" y="0"/>
                  </a:cxn>
                  <a:cxn ang="0">
                    <a:pos x="46" y="25"/>
                  </a:cxn>
                  <a:cxn ang="0">
                    <a:pos x="105" y="47"/>
                  </a:cxn>
                  <a:cxn ang="0">
                    <a:pos x="175" y="66"/>
                  </a:cxn>
                  <a:cxn ang="0">
                    <a:pos x="244" y="81"/>
                  </a:cxn>
                  <a:cxn ang="0">
                    <a:pos x="314" y="89"/>
                  </a:cxn>
                  <a:cxn ang="0">
                    <a:pos x="361" y="93"/>
                  </a:cxn>
                  <a:cxn ang="0">
                    <a:pos x="401" y="95"/>
                  </a:cxn>
                  <a:cxn ang="0">
                    <a:pos x="471" y="95"/>
                  </a:cxn>
                  <a:cxn ang="0">
                    <a:pos x="515" y="92"/>
                  </a:cxn>
                  <a:cxn ang="0">
                    <a:pos x="555" y="87"/>
                  </a:cxn>
                  <a:cxn ang="0">
                    <a:pos x="600" y="84"/>
                  </a:cxn>
                  <a:cxn ang="0">
                    <a:pos x="640" y="76"/>
                  </a:cxn>
                  <a:cxn ang="0">
                    <a:pos x="689" y="67"/>
                  </a:cxn>
                  <a:cxn ang="0">
                    <a:pos x="733" y="55"/>
                  </a:cxn>
                  <a:cxn ang="0">
                    <a:pos x="777" y="41"/>
                  </a:cxn>
                  <a:cxn ang="0">
                    <a:pos x="815" y="27"/>
                  </a:cxn>
                </a:cxnLst>
                <a:rect l="0" t="0" r="r" b="b"/>
                <a:pathLst>
                  <a:path w="823" h="431">
                    <a:moveTo>
                      <a:pt x="815" y="27"/>
                    </a:moveTo>
                    <a:lnTo>
                      <a:pt x="822" y="350"/>
                    </a:lnTo>
                    <a:lnTo>
                      <a:pt x="746" y="382"/>
                    </a:lnTo>
                    <a:lnTo>
                      <a:pt x="676" y="404"/>
                    </a:lnTo>
                    <a:lnTo>
                      <a:pt x="619" y="415"/>
                    </a:lnTo>
                    <a:lnTo>
                      <a:pt x="571" y="421"/>
                    </a:lnTo>
                    <a:lnTo>
                      <a:pt x="517" y="427"/>
                    </a:lnTo>
                    <a:lnTo>
                      <a:pt x="427" y="430"/>
                    </a:lnTo>
                    <a:lnTo>
                      <a:pt x="344" y="423"/>
                    </a:lnTo>
                    <a:lnTo>
                      <a:pt x="259" y="410"/>
                    </a:lnTo>
                    <a:lnTo>
                      <a:pt x="177" y="388"/>
                    </a:lnTo>
                    <a:lnTo>
                      <a:pt x="105" y="358"/>
                    </a:lnTo>
                    <a:lnTo>
                      <a:pt x="41" y="325"/>
                    </a:lnTo>
                    <a:lnTo>
                      <a:pt x="0" y="294"/>
                    </a:lnTo>
                    <a:lnTo>
                      <a:pt x="0" y="0"/>
                    </a:lnTo>
                    <a:lnTo>
                      <a:pt x="46" y="25"/>
                    </a:lnTo>
                    <a:lnTo>
                      <a:pt x="105" y="47"/>
                    </a:lnTo>
                    <a:lnTo>
                      <a:pt x="175" y="66"/>
                    </a:lnTo>
                    <a:lnTo>
                      <a:pt x="244" y="81"/>
                    </a:lnTo>
                    <a:lnTo>
                      <a:pt x="314" y="89"/>
                    </a:lnTo>
                    <a:lnTo>
                      <a:pt x="361" y="93"/>
                    </a:lnTo>
                    <a:lnTo>
                      <a:pt x="401" y="95"/>
                    </a:lnTo>
                    <a:lnTo>
                      <a:pt x="471" y="95"/>
                    </a:lnTo>
                    <a:lnTo>
                      <a:pt x="515" y="92"/>
                    </a:lnTo>
                    <a:lnTo>
                      <a:pt x="555" y="87"/>
                    </a:lnTo>
                    <a:lnTo>
                      <a:pt x="600" y="84"/>
                    </a:lnTo>
                    <a:lnTo>
                      <a:pt x="640" y="76"/>
                    </a:lnTo>
                    <a:lnTo>
                      <a:pt x="689" y="67"/>
                    </a:lnTo>
                    <a:lnTo>
                      <a:pt x="733" y="55"/>
                    </a:lnTo>
                    <a:lnTo>
                      <a:pt x="777" y="41"/>
                    </a:lnTo>
                    <a:lnTo>
                      <a:pt x="815" y="2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6" name="Freeform 38"/>
              <p:cNvSpPr>
                <a:spLocks/>
              </p:cNvSpPr>
              <p:nvPr/>
            </p:nvSpPr>
            <p:spPr bwMode="auto">
              <a:xfrm>
                <a:off x="102" y="573"/>
                <a:ext cx="551" cy="340"/>
              </a:xfrm>
              <a:custGeom>
                <a:avLst/>
                <a:gdLst/>
                <a:ahLst/>
                <a:cxnLst>
                  <a:cxn ang="0">
                    <a:pos x="16" y="53"/>
                  </a:cxn>
                  <a:cxn ang="0">
                    <a:pos x="0" y="122"/>
                  </a:cxn>
                  <a:cxn ang="0">
                    <a:pos x="10" y="146"/>
                  </a:cxn>
                  <a:cxn ang="0">
                    <a:pos x="33" y="184"/>
                  </a:cxn>
                  <a:cxn ang="0">
                    <a:pos x="57" y="217"/>
                  </a:cxn>
                  <a:cxn ang="0">
                    <a:pos x="85" y="244"/>
                  </a:cxn>
                  <a:cxn ang="0">
                    <a:pos x="120" y="271"/>
                  </a:cxn>
                  <a:cxn ang="0">
                    <a:pos x="153" y="290"/>
                  </a:cxn>
                  <a:cxn ang="0">
                    <a:pos x="189" y="309"/>
                  </a:cxn>
                  <a:cxn ang="0">
                    <a:pos x="235" y="325"/>
                  </a:cxn>
                  <a:cxn ang="0">
                    <a:pos x="270" y="333"/>
                  </a:cxn>
                  <a:cxn ang="0">
                    <a:pos x="312" y="339"/>
                  </a:cxn>
                  <a:cxn ang="0">
                    <a:pos x="351" y="339"/>
                  </a:cxn>
                  <a:cxn ang="0">
                    <a:pos x="393" y="334"/>
                  </a:cxn>
                  <a:cxn ang="0">
                    <a:pos x="436" y="322"/>
                  </a:cxn>
                  <a:cxn ang="0">
                    <a:pos x="475" y="303"/>
                  </a:cxn>
                  <a:cxn ang="0">
                    <a:pos x="498" y="287"/>
                  </a:cxn>
                  <a:cxn ang="0">
                    <a:pos x="526" y="263"/>
                  </a:cxn>
                  <a:cxn ang="0">
                    <a:pos x="541" y="243"/>
                  </a:cxn>
                  <a:cxn ang="0">
                    <a:pos x="550" y="227"/>
                  </a:cxn>
                  <a:cxn ang="0">
                    <a:pos x="550" y="209"/>
                  </a:cxn>
                  <a:cxn ang="0">
                    <a:pos x="544" y="187"/>
                  </a:cxn>
                  <a:cxn ang="0">
                    <a:pos x="532" y="171"/>
                  </a:cxn>
                  <a:cxn ang="0">
                    <a:pos x="523" y="135"/>
                  </a:cxn>
                  <a:cxn ang="0">
                    <a:pos x="519" y="116"/>
                  </a:cxn>
                  <a:cxn ang="0">
                    <a:pos x="267" y="133"/>
                  </a:cxn>
                  <a:cxn ang="0">
                    <a:pos x="234" y="126"/>
                  </a:cxn>
                  <a:cxn ang="0">
                    <a:pos x="193" y="114"/>
                  </a:cxn>
                  <a:cxn ang="0">
                    <a:pos x="162" y="97"/>
                  </a:cxn>
                  <a:cxn ang="0">
                    <a:pos x="129" y="77"/>
                  </a:cxn>
                  <a:cxn ang="0">
                    <a:pos x="97" y="48"/>
                  </a:cxn>
                  <a:cxn ang="0">
                    <a:pos x="78" y="24"/>
                  </a:cxn>
                  <a:cxn ang="0">
                    <a:pos x="60" y="0"/>
                  </a:cxn>
                  <a:cxn ang="0">
                    <a:pos x="16" y="53"/>
                  </a:cxn>
                </a:cxnLst>
                <a:rect l="0" t="0" r="r" b="b"/>
                <a:pathLst>
                  <a:path w="551" h="340">
                    <a:moveTo>
                      <a:pt x="16" y="53"/>
                    </a:moveTo>
                    <a:lnTo>
                      <a:pt x="0" y="122"/>
                    </a:lnTo>
                    <a:lnTo>
                      <a:pt x="10" y="146"/>
                    </a:lnTo>
                    <a:lnTo>
                      <a:pt x="33" y="184"/>
                    </a:lnTo>
                    <a:lnTo>
                      <a:pt x="57" y="217"/>
                    </a:lnTo>
                    <a:lnTo>
                      <a:pt x="85" y="244"/>
                    </a:lnTo>
                    <a:lnTo>
                      <a:pt x="120" y="271"/>
                    </a:lnTo>
                    <a:lnTo>
                      <a:pt x="153" y="290"/>
                    </a:lnTo>
                    <a:lnTo>
                      <a:pt x="189" y="309"/>
                    </a:lnTo>
                    <a:lnTo>
                      <a:pt x="235" y="325"/>
                    </a:lnTo>
                    <a:lnTo>
                      <a:pt x="270" y="333"/>
                    </a:lnTo>
                    <a:lnTo>
                      <a:pt x="312" y="339"/>
                    </a:lnTo>
                    <a:lnTo>
                      <a:pt x="351" y="339"/>
                    </a:lnTo>
                    <a:lnTo>
                      <a:pt x="393" y="334"/>
                    </a:lnTo>
                    <a:lnTo>
                      <a:pt x="436" y="322"/>
                    </a:lnTo>
                    <a:lnTo>
                      <a:pt x="475" y="303"/>
                    </a:lnTo>
                    <a:lnTo>
                      <a:pt x="498" y="287"/>
                    </a:lnTo>
                    <a:lnTo>
                      <a:pt x="526" y="263"/>
                    </a:lnTo>
                    <a:lnTo>
                      <a:pt x="541" y="243"/>
                    </a:lnTo>
                    <a:lnTo>
                      <a:pt x="550" y="227"/>
                    </a:lnTo>
                    <a:lnTo>
                      <a:pt x="550" y="209"/>
                    </a:lnTo>
                    <a:lnTo>
                      <a:pt x="544" y="187"/>
                    </a:lnTo>
                    <a:lnTo>
                      <a:pt x="532" y="171"/>
                    </a:lnTo>
                    <a:lnTo>
                      <a:pt x="523" y="135"/>
                    </a:lnTo>
                    <a:lnTo>
                      <a:pt x="519" y="116"/>
                    </a:lnTo>
                    <a:lnTo>
                      <a:pt x="267" y="133"/>
                    </a:lnTo>
                    <a:lnTo>
                      <a:pt x="234" y="126"/>
                    </a:lnTo>
                    <a:lnTo>
                      <a:pt x="193" y="114"/>
                    </a:lnTo>
                    <a:lnTo>
                      <a:pt x="162" y="97"/>
                    </a:lnTo>
                    <a:lnTo>
                      <a:pt x="129" y="77"/>
                    </a:lnTo>
                    <a:lnTo>
                      <a:pt x="97" y="48"/>
                    </a:lnTo>
                    <a:lnTo>
                      <a:pt x="78" y="24"/>
                    </a:lnTo>
                    <a:lnTo>
                      <a:pt x="60" y="0"/>
                    </a:lnTo>
                    <a:lnTo>
                      <a:pt x="16" y="53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7" name="Freeform 39"/>
              <p:cNvSpPr>
                <a:spLocks/>
              </p:cNvSpPr>
              <p:nvPr/>
            </p:nvSpPr>
            <p:spPr bwMode="auto">
              <a:xfrm>
                <a:off x="82" y="160"/>
                <a:ext cx="475" cy="552"/>
              </a:xfrm>
              <a:custGeom>
                <a:avLst/>
                <a:gdLst/>
                <a:ahLst/>
                <a:cxnLst>
                  <a:cxn ang="0">
                    <a:pos x="474" y="0"/>
                  </a:cxn>
                  <a:cxn ang="0">
                    <a:pos x="474" y="294"/>
                  </a:cxn>
                  <a:cxn ang="0">
                    <a:pos x="446" y="291"/>
                  </a:cxn>
                  <a:cxn ang="0">
                    <a:pos x="411" y="293"/>
                  </a:cxn>
                  <a:cxn ang="0">
                    <a:pos x="353" y="299"/>
                  </a:cxn>
                  <a:cxn ang="0">
                    <a:pos x="296" y="310"/>
                  </a:cxn>
                  <a:cxn ang="0">
                    <a:pos x="243" y="323"/>
                  </a:cxn>
                  <a:cxn ang="0">
                    <a:pos x="200" y="339"/>
                  </a:cxn>
                  <a:cxn ang="0">
                    <a:pos x="149" y="364"/>
                  </a:cxn>
                  <a:cxn ang="0">
                    <a:pos x="110" y="390"/>
                  </a:cxn>
                  <a:cxn ang="0">
                    <a:pos x="81" y="415"/>
                  </a:cxn>
                  <a:cxn ang="0">
                    <a:pos x="60" y="439"/>
                  </a:cxn>
                  <a:cxn ang="0">
                    <a:pos x="47" y="461"/>
                  </a:cxn>
                  <a:cxn ang="0">
                    <a:pos x="35" y="488"/>
                  </a:cxn>
                  <a:cxn ang="0">
                    <a:pos x="30" y="513"/>
                  </a:cxn>
                  <a:cxn ang="0">
                    <a:pos x="23" y="551"/>
                  </a:cxn>
                  <a:cxn ang="0">
                    <a:pos x="17" y="518"/>
                  </a:cxn>
                  <a:cxn ang="0">
                    <a:pos x="8" y="481"/>
                  </a:cxn>
                  <a:cxn ang="0">
                    <a:pos x="5" y="453"/>
                  </a:cxn>
                  <a:cxn ang="0">
                    <a:pos x="0" y="420"/>
                  </a:cxn>
                  <a:cxn ang="0">
                    <a:pos x="2" y="393"/>
                  </a:cxn>
                  <a:cxn ang="0">
                    <a:pos x="8" y="361"/>
                  </a:cxn>
                  <a:cxn ang="0">
                    <a:pos x="15" y="317"/>
                  </a:cxn>
                  <a:cxn ang="0">
                    <a:pos x="30" y="279"/>
                  </a:cxn>
                  <a:cxn ang="0">
                    <a:pos x="50" y="238"/>
                  </a:cxn>
                  <a:cxn ang="0">
                    <a:pos x="75" y="196"/>
                  </a:cxn>
                  <a:cxn ang="0">
                    <a:pos x="111" y="152"/>
                  </a:cxn>
                  <a:cxn ang="0">
                    <a:pos x="152" y="116"/>
                  </a:cxn>
                  <a:cxn ang="0">
                    <a:pos x="188" y="87"/>
                  </a:cxn>
                  <a:cxn ang="0">
                    <a:pos x="233" y="60"/>
                  </a:cxn>
                  <a:cxn ang="0">
                    <a:pos x="279" y="40"/>
                  </a:cxn>
                  <a:cxn ang="0">
                    <a:pos x="333" y="21"/>
                  </a:cxn>
                  <a:cxn ang="0">
                    <a:pos x="380" y="10"/>
                  </a:cxn>
                  <a:cxn ang="0">
                    <a:pos x="435" y="3"/>
                  </a:cxn>
                  <a:cxn ang="0">
                    <a:pos x="474" y="0"/>
                  </a:cxn>
                </a:cxnLst>
                <a:rect l="0" t="0" r="r" b="b"/>
                <a:pathLst>
                  <a:path w="475" h="552">
                    <a:moveTo>
                      <a:pt x="474" y="0"/>
                    </a:moveTo>
                    <a:lnTo>
                      <a:pt x="474" y="294"/>
                    </a:lnTo>
                    <a:lnTo>
                      <a:pt x="446" y="291"/>
                    </a:lnTo>
                    <a:lnTo>
                      <a:pt x="411" y="293"/>
                    </a:lnTo>
                    <a:lnTo>
                      <a:pt x="353" y="299"/>
                    </a:lnTo>
                    <a:lnTo>
                      <a:pt x="296" y="310"/>
                    </a:lnTo>
                    <a:lnTo>
                      <a:pt x="243" y="323"/>
                    </a:lnTo>
                    <a:lnTo>
                      <a:pt x="200" y="339"/>
                    </a:lnTo>
                    <a:lnTo>
                      <a:pt x="149" y="364"/>
                    </a:lnTo>
                    <a:lnTo>
                      <a:pt x="110" y="390"/>
                    </a:lnTo>
                    <a:lnTo>
                      <a:pt x="81" y="415"/>
                    </a:lnTo>
                    <a:lnTo>
                      <a:pt x="60" y="439"/>
                    </a:lnTo>
                    <a:lnTo>
                      <a:pt x="47" y="461"/>
                    </a:lnTo>
                    <a:lnTo>
                      <a:pt x="35" y="488"/>
                    </a:lnTo>
                    <a:lnTo>
                      <a:pt x="30" y="513"/>
                    </a:lnTo>
                    <a:lnTo>
                      <a:pt x="23" y="551"/>
                    </a:lnTo>
                    <a:lnTo>
                      <a:pt x="17" y="518"/>
                    </a:lnTo>
                    <a:lnTo>
                      <a:pt x="8" y="481"/>
                    </a:lnTo>
                    <a:lnTo>
                      <a:pt x="5" y="453"/>
                    </a:lnTo>
                    <a:lnTo>
                      <a:pt x="0" y="420"/>
                    </a:lnTo>
                    <a:lnTo>
                      <a:pt x="2" y="393"/>
                    </a:lnTo>
                    <a:lnTo>
                      <a:pt x="8" y="361"/>
                    </a:lnTo>
                    <a:lnTo>
                      <a:pt x="15" y="317"/>
                    </a:lnTo>
                    <a:lnTo>
                      <a:pt x="30" y="279"/>
                    </a:lnTo>
                    <a:lnTo>
                      <a:pt x="50" y="238"/>
                    </a:lnTo>
                    <a:lnTo>
                      <a:pt x="75" y="196"/>
                    </a:lnTo>
                    <a:lnTo>
                      <a:pt x="111" y="152"/>
                    </a:lnTo>
                    <a:lnTo>
                      <a:pt x="152" y="116"/>
                    </a:lnTo>
                    <a:lnTo>
                      <a:pt x="188" y="87"/>
                    </a:lnTo>
                    <a:lnTo>
                      <a:pt x="233" y="60"/>
                    </a:lnTo>
                    <a:lnTo>
                      <a:pt x="279" y="40"/>
                    </a:lnTo>
                    <a:lnTo>
                      <a:pt x="333" y="21"/>
                    </a:lnTo>
                    <a:lnTo>
                      <a:pt x="380" y="10"/>
                    </a:lnTo>
                    <a:lnTo>
                      <a:pt x="435" y="3"/>
                    </a:lnTo>
                    <a:lnTo>
                      <a:pt x="474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8" name="Freeform 40"/>
              <p:cNvSpPr>
                <a:spLocks/>
              </p:cNvSpPr>
              <p:nvPr/>
            </p:nvSpPr>
            <p:spPr bwMode="auto">
              <a:xfrm>
                <a:off x="370" y="727"/>
                <a:ext cx="156" cy="11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21" y="19"/>
                  </a:cxn>
                  <a:cxn ang="0">
                    <a:pos x="3" y="46"/>
                  </a:cxn>
                  <a:cxn ang="0">
                    <a:pos x="0" y="70"/>
                  </a:cxn>
                  <a:cxn ang="0">
                    <a:pos x="0" y="84"/>
                  </a:cxn>
                  <a:cxn ang="0">
                    <a:pos x="9" y="100"/>
                  </a:cxn>
                  <a:cxn ang="0">
                    <a:pos x="29" y="108"/>
                  </a:cxn>
                  <a:cxn ang="0">
                    <a:pos x="50" y="114"/>
                  </a:cxn>
                  <a:cxn ang="0">
                    <a:pos x="69" y="117"/>
                  </a:cxn>
                  <a:cxn ang="0">
                    <a:pos x="86" y="117"/>
                  </a:cxn>
                  <a:cxn ang="0">
                    <a:pos x="114" y="112"/>
                  </a:cxn>
                  <a:cxn ang="0">
                    <a:pos x="134" y="107"/>
                  </a:cxn>
                  <a:cxn ang="0">
                    <a:pos x="146" y="98"/>
                  </a:cxn>
                  <a:cxn ang="0">
                    <a:pos x="153" y="90"/>
                  </a:cxn>
                  <a:cxn ang="0">
                    <a:pos x="155" y="78"/>
                  </a:cxn>
                  <a:cxn ang="0">
                    <a:pos x="153" y="60"/>
                  </a:cxn>
                  <a:cxn ang="0">
                    <a:pos x="146" y="11"/>
                  </a:cxn>
                  <a:cxn ang="0">
                    <a:pos x="72" y="0"/>
                  </a:cxn>
                </a:cxnLst>
                <a:rect l="0" t="0" r="r" b="b"/>
                <a:pathLst>
                  <a:path w="156" h="118">
                    <a:moveTo>
                      <a:pt x="72" y="0"/>
                    </a:moveTo>
                    <a:lnTo>
                      <a:pt x="21" y="19"/>
                    </a:lnTo>
                    <a:lnTo>
                      <a:pt x="3" y="46"/>
                    </a:lnTo>
                    <a:lnTo>
                      <a:pt x="0" y="70"/>
                    </a:lnTo>
                    <a:lnTo>
                      <a:pt x="0" y="84"/>
                    </a:lnTo>
                    <a:lnTo>
                      <a:pt x="9" y="100"/>
                    </a:lnTo>
                    <a:lnTo>
                      <a:pt x="29" y="108"/>
                    </a:lnTo>
                    <a:lnTo>
                      <a:pt x="50" y="114"/>
                    </a:lnTo>
                    <a:lnTo>
                      <a:pt x="69" y="117"/>
                    </a:lnTo>
                    <a:lnTo>
                      <a:pt x="86" y="117"/>
                    </a:lnTo>
                    <a:lnTo>
                      <a:pt x="114" y="112"/>
                    </a:lnTo>
                    <a:lnTo>
                      <a:pt x="134" y="107"/>
                    </a:lnTo>
                    <a:lnTo>
                      <a:pt x="146" y="98"/>
                    </a:lnTo>
                    <a:lnTo>
                      <a:pt x="153" y="90"/>
                    </a:lnTo>
                    <a:lnTo>
                      <a:pt x="155" y="78"/>
                    </a:lnTo>
                    <a:lnTo>
                      <a:pt x="153" y="60"/>
                    </a:lnTo>
                    <a:lnTo>
                      <a:pt x="146" y="11"/>
                    </a:lnTo>
                    <a:lnTo>
                      <a:pt x="72" y="0"/>
                    </a:lnTo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89" name="Freeform 41"/>
              <p:cNvSpPr>
                <a:spLocks/>
              </p:cNvSpPr>
              <p:nvPr/>
            </p:nvSpPr>
            <p:spPr bwMode="auto">
              <a:xfrm>
                <a:off x="442" y="741"/>
                <a:ext cx="88" cy="74"/>
              </a:xfrm>
              <a:custGeom>
                <a:avLst/>
                <a:gdLst/>
                <a:ahLst/>
                <a:cxnLst>
                  <a:cxn ang="0">
                    <a:pos x="87" y="67"/>
                  </a:cxn>
                  <a:cxn ang="0">
                    <a:pos x="76" y="0"/>
                  </a:cxn>
                  <a:cxn ang="0">
                    <a:pos x="33" y="5"/>
                  </a:cxn>
                  <a:cxn ang="0">
                    <a:pos x="0" y="8"/>
                  </a:cxn>
                  <a:cxn ang="0">
                    <a:pos x="9" y="73"/>
                  </a:cxn>
                  <a:cxn ang="0">
                    <a:pos x="12" y="57"/>
                  </a:cxn>
                  <a:cxn ang="0">
                    <a:pos x="22" y="47"/>
                  </a:cxn>
                  <a:cxn ang="0">
                    <a:pos x="40" y="43"/>
                  </a:cxn>
                  <a:cxn ang="0">
                    <a:pos x="60" y="44"/>
                  </a:cxn>
                  <a:cxn ang="0">
                    <a:pos x="76" y="51"/>
                  </a:cxn>
                  <a:cxn ang="0">
                    <a:pos x="87" y="67"/>
                  </a:cxn>
                </a:cxnLst>
                <a:rect l="0" t="0" r="r" b="b"/>
                <a:pathLst>
                  <a:path w="88" h="74">
                    <a:moveTo>
                      <a:pt x="87" y="67"/>
                    </a:moveTo>
                    <a:lnTo>
                      <a:pt x="76" y="0"/>
                    </a:lnTo>
                    <a:lnTo>
                      <a:pt x="33" y="5"/>
                    </a:lnTo>
                    <a:lnTo>
                      <a:pt x="0" y="8"/>
                    </a:lnTo>
                    <a:lnTo>
                      <a:pt x="9" y="73"/>
                    </a:lnTo>
                    <a:lnTo>
                      <a:pt x="12" y="57"/>
                    </a:lnTo>
                    <a:lnTo>
                      <a:pt x="22" y="47"/>
                    </a:lnTo>
                    <a:lnTo>
                      <a:pt x="40" y="43"/>
                    </a:lnTo>
                    <a:lnTo>
                      <a:pt x="60" y="44"/>
                    </a:lnTo>
                    <a:lnTo>
                      <a:pt x="76" y="51"/>
                    </a:lnTo>
                    <a:lnTo>
                      <a:pt x="87" y="67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0" name="Freeform 42"/>
              <p:cNvSpPr>
                <a:spLocks/>
              </p:cNvSpPr>
              <p:nvPr/>
            </p:nvSpPr>
            <p:spPr bwMode="auto">
              <a:xfrm>
                <a:off x="334" y="520"/>
                <a:ext cx="319" cy="286"/>
              </a:xfrm>
              <a:custGeom>
                <a:avLst/>
                <a:gdLst/>
                <a:ahLst/>
                <a:cxnLst>
                  <a:cxn ang="0">
                    <a:pos x="317" y="275"/>
                  </a:cxn>
                  <a:cxn ang="0">
                    <a:pos x="315" y="254"/>
                  </a:cxn>
                  <a:cxn ang="0">
                    <a:pos x="306" y="235"/>
                  </a:cxn>
                  <a:cxn ang="0">
                    <a:pos x="299" y="219"/>
                  </a:cxn>
                  <a:cxn ang="0">
                    <a:pos x="294" y="194"/>
                  </a:cxn>
                  <a:cxn ang="0">
                    <a:pos x="288" y="161"/>
                  </a:cxn>
                  <a:cxn ang="0">
                    <a:pos x="284" y="126"/>
                  </a:cxn>
                  <a:cxn ang="0">
                    <a:pos x="281" y="94"/>
                  </a:cxn>
                  <a:cxn ang="0">
                    <a:pos x="279" y="67"/>
                  </a:cxn>
                  <a:cxn ang="0">
                    <a:pos x="278" y="43"/>
                  </a:cxn>
                  <a:cxn ang="0">
                    <a:pos x="270" y="29"/>
                  </a:cxn>
                  <a:cxn ang="0">
                    <a:pos x="255" y="16"/>
                  </a:cxn>
                  <a:cxn ang="0">
                    <a:pos x="240" y="9"/>
                  </a:cxn>
                  <a:cxn ang="0">
                    <a:pos x="216" y="2"/>
                  </a:cxn>
                  <a:cxn ang="0">
                    <a:pos x="189" y="0"/>
                  </a:cxn>
                  <a:cxn ang="0">
                    <a:pos x="147" y="0"/>
                  </a:cxn>
                  <a:cxn ang="0">
                    <a:pos x="110" y="2"/>
                  </a:cxn>
                  <a:cxn ang="0">
                    <a:pos x="74" y="9"/>
                  </a:cxn>
                  <a:cxn ang="0">
                    <a:pos x="41" y="21"/>
                  </a:cxn>
                  <a:cxn ang="0">
                    <a:pos x="20" y="35"/>
                  </a:cxn>
                  <a:cxn ang="0">
                    <a:pos x="8" y="47"/>
                  </a:cxn>
                  <a:cxn ang="0">
                    <a:pos x="0" y="61"/>
                  </a:cxn>
                  <a:cxn ang="0">
                    <a:pos x="2" y="75"/>
                  </a:cxn>
                  <a:cxn ang="0">
                    <a:pos x="5" y="89"/>
                  </a:cxn>
                  <a:cxn ang="0">
                    <a:pos x="15" y="104"/>
                  </a:cxn>
                  <a:cxn ang="0">
                    <a:pos x="23" y="123"/>
                  </a:cxn>
                  <a:cxn ang="0">
                    <a:pos x="27" y="149"/>
                  </a:cxn>
                  <a:cxn ang="0">
                    <a:pos x="30" y="176"/>
                  </a:cxn>
                  <a:cxn ang="0">
                    <a:pos x="35" y="200"/>
                  </a:cxn>
                  <a:cxn ang="0">
                    <a:pos x="36" y="235"/>
                  </a:cxn>
                  <a:cxn ang="0">
                    <a:pos x="38" y="265"/>
                  </a:cxn>
                  <a:cxn ang="0">
                    <a:pos x="38" y="285"/>
                  </a:cxn>
                  <a:cxn ang="0">
                    <a:pos x="48" y="260"/>
                  </a:cxn>
                  <a:cxn ang="0">
                    <a:pos x="68" y="248"/>
                  </a:cxn>
                  <a:cxn ang="0">
                    <a:pos x="86" y="241"/>
                  </a:cxn>
                  <a:cxn ang="0">
                    <a:pos x="108" y="236"/>
                  </a:cxn>
                  <a:cxn ang="0">
                    <a:pos x="143" y="229"/>
                  </a:cxn>
                  <a:cxn ang="0">
                    <a:pos x="177" y="228"/>
                  </a:cxn>
                  <a:cxn ang="0">
                    <a:pos x="197" y="228"/>
                  </a:cxn>
                  <a:cxn ang="0">
                    <a:pos x="228" y="230"/>
                  </a:cxn>
                  <a:cxn ang="0">
                    <a:pos x="264" y="237"/>
                  </a:cxn>
                  <a:cxn ang="0">
                    <a:pos x="287" y="246"/>
                  </a:cxn>
                  <a:cxn ang="0">
                    <a:pos x="302" y="255"/>
                  </a:cxn>
                  <a:cxn ang="0">
                    <a:pos x="318" y="268"/>
                  </a:cxn>
                </a:cxnLst>
                <a:rect l="0" t="0" r="r" b="b"/>
                <a:pathLst>
                  <a:path w="319" h="286">
                    <a:moveTo>
                      <a:pt x="317" y="275"/>
                    </a:moveTo>
                    <a:lnTo>
                      <a:pt x="315" y="254"/>
                    </a:lnTo>
                    <a:lnTo>
                      <a:pt x="306" y="235"/>
                    </a:lnTo>
                    <a:lnTo>
                      <a:pt x="299" y="219"/>
                    </a:lnTo>
                    <a:lnTo>
                      <a:pt x="294" y="194"/>
                    </a:lnTo>
                    <a:lnTo>
                      <a:pt x="288" y="161"/>
                    </a:lnTo>
                    <a:lnTo>
                      <a:pt x="284" y="126"/>
                    </a:lnTo>
                    <a:lnTo>
                      <a:pt x="281" y="94"/>
                    </a:lnTo>
                    <a:lnTo>
                      <a:pt x="279" y="67"/>
                    </a:lnTo>
                    <a:lnTo>
                      <a:pt x="278" y="43"/>
                    </a:lnTo>
                    <a:lnTo>
                      <a:pt x="270" y="29"/>
                    </a:lnTo>
                    <a:lnTo>
                      <a:pt x="255" y="16"/>
                    </a:lnTo>
                    <a:lnTo>
                      <a:pt x="240" y="9"/>
                    </a:lnTo>
                    <a:lnTo>
                      <a:pt x="216" y="2"/>
                    </a:lnTo>
                    <a:lnTo>
                      <a:pt x="189" y="0"/>
                    </a:lnTo>
                    <a:lnTo>
                      <a:pt x="147" y="0"/>
                    </a:lnTo>
                    <a:lnTo>
                      <a:pt x="110" y="2"/>
                    </a:lnTo>
                    <a:lnTo>
                      <a:pt x="74" y="9"/>
                    </a:lnTo>
                    <a:lnTo>
                      <a:pt x="41" y="21"/>
                    </a:lnTo>
                    <a:lnTo>
                      <a:pt x="20" y="35"/>
                    </a:lnTo>
                    <a:lnTo>
                      <a:pt x="8" y="47"/>
                    </a:lnTo>
                    <a:lnTo>
                      <a:pt x="0" y="61"/>
                    </a:lnTo>
                    <a:lnTo>
                      <a:pt x="2" y="75"/>
                    </a:lnTo>
                    <a:lnTo>
                      <a:pt x="5" y="89"/>
                    </a:lnTo>
                    <a:lnTo>
                      <a:pt x="15" y="104"/>
                    </a:lnTo>
                    <a:lnTo>
                      <a:pt x="23" y="123"/>
                    </a:lnTo>
                    <a:lnTo>
                      <a:pt x="27" y="149"/>
                    </a:lnTo>
                    <a:lnTo>
                      <a:pt x="30" y="176"/>
                    </a:lnTo>
                    <a:lnTo>
                      <a:pt x="35" y="200"/>
                    </a:lnTo>
                    <a:lnTo>
                      <a:pt x="36" y="235"/>
                    </a:lnTo>
                    <a:lnTo>
                      <a:pt x="38" y="265"/>
                    </a:lnTo>
                    <a:lnTo>
                      <a:pt x="38" y="285"/>
                    </a:lnTo>
                    <a:lnTo>
                      <a:pt x="48" y="260"/>
                    </a:lnTo>
                    <a:lnTo>
                      <a:pt x="68" y="248"/>
                    </a:lnTo>
                    <a:lnTo>
                      <a:pt x="86" y="241"/>
                    </a:lnTo>
                    <a:lnTo>
                      <a:pt x="108" y="236"/>
                    </a:lnTo>
                    <a:lnTo>
                      <a:pt x="143" y="229"/>
                    </a:lnTo>
                    <a:lnTo>
                      <a:pt x="177" y="228"/>
                    </a:lnTo>
                    <a:lnTo>
                      <a:pt x="197" y="228"/>
                    </a:lnTo>
                    <a:lnTo>
                      <a:pt x="228" y="230"/>
                    </a:lnTo>
                    <a:lnTo>
                      <a:pt x="264" y="237"/>
                    </a:lnTo>
                    <a:lnTo>
                      <a:pt x="287" y="246"/>
                    </a:lnTo>
                    <a:lnTo>
                      <a:pt x="302" y="255"/>
                    </a:lnTo>
                    <a:lnTo>
                      <a:pt x="318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1" name="Freeform 43"/>
              <p:cNvSpPr>
                <a:spLocks/>
              </p:cNvSpPr>
              <p:nvPr/>
            </p:nvSpPr>
            <p:spPr bwMode="auto">
              <a:xfrm>
                <a:off x="5049" y="578"/>
                <a:ext cx="551" cy="335"/>
              </a:xfrm>
              <a:custGeom>
                <a:avLst/>
                <a:gdLst/>
                <a:ahLst/>
                <a:cxnLst>
                  <a:cxn ang="0">
                    <a:pos x="534" y="48"/>
                  </a:cxn>
                  <a:cxn ang="0">
                    <a:pos x="550" y="117"/>
                  </a:cxn>
                  <a:cxn ang="0">
                    <a:pos x="540" y="142"/>
                  </a:cxn>
                  <a:cxn ang="0">
                    <a:pos x="517" y="179"/>
                  </a:cxn>
                  <a:cxn ang="0">
                    <a:pos x="493" y="212"/>
                  </a:cxn>
                  <a:cxn ang="0">
                    <a:pos x="465" y="239"/>
                  </a:cxn>
                  <a:cxn ang="0">
                    <a:pos x="430" y="267"/>
                  </a:cxn>
                  <a:cxn ang="0">
                    <a:pos x="397" y="286"/>
                  </a:cxn>
                  <a:cxn ang="0">
                    <a:pos x="361" y="304"/>
                  </a:cxn>
                  <a:cxn ang="0">
                    <a:pos x="315" y="320"/>
                  </a:cxn>
                  <a:cxn ang="0">
                    <a:pos x="280" y="328"/>
                  </a:cxn>
                  <a:cxn ang="0">
                    <a:pos x="238" y="334"/>
                  </a:cxn>
                  <a:cxn ang="0">
                    <a:pos x="199" y="334"/>
                  </a:cxn>
                  <a:cxn ang="0">
                    <a:pos x="157" y="329"/>
                  </a:cxn>
                  <a:cxn ang="0">
                    <a:pos x="114" y="317"/>
                  </a:cxn>
                  <a:cxn ang="0">
                    <a:pos x="75" y="298"/>
                  </a:cxn>
                  <a:cxn ang="0">
                    <a:pos x="52" y="282"/>
                  </a:cxn>
                  <a:cxn ang="0">
                    <a:pos x="24" y="258"/>
                  </a:cxn>
                  <a:cxn ang="0">
                    <a:pos x="9" y="238"/>
                  </a:cxn>
                  <a:cxn ang="0">
                    <a:pos x="0" y="222"/>
                  </a:cxn>
                  <a:cxn ang="0">
                    <a:pos x="0" y="204"/>
                  </a:cxn>
                  <a:cxn ang="0">
                    <a:pos x="6" y="182"/>
                  </a:cxn>
                  <a:cxn ang="0">
                    <a:pos x="18" y="166"/>
                  </a:cxn>
                  <a:cxn ang="0">
                    <a:pos x="27" y="131"/>
                  </a:cxn>
                  <a:cxn ang="0">
                    <a:pos x="31" y="112"/>
                  </a:cxn>
                  <a:cxn ang="0">
                    <a:pos x="283" y="128"/>
                  </a:cxn>
                  <a:cxn ang="0">
                    <a:pos x="316" y="122"/>
                  </a:cxn>
                  <a:cxn ang="0">
                    <a:pos x="357" y="109"/>
                  </a:cxn>
                  <a:cxn ang="0">
                    <a:pos x="388" y="93"/>
                  </a:cxn>
                  <a:cxn ang="0">
                    <a:pos x="421" y="73"/>
                  </a:cxn>
                  <a:cxn ang="0">
                    <a:pos x="453" y="44"/>
                  </a:cxn>
                  <a:cxn ang="0">
                    <a:pos x="472" y="19"/>
                  </a:cxn>
                  <a:cxn ang="0">
                    <a:pos x="486" y="0"/>
                  </a:cxn>
                  <a:cxn ang="0">
                    <a:pos x="534" y="48"/>
                  </a:cxn>
                </a:cxnLst>
                <a:rect l="0" t="0" r="r" b="b"/>
                <a:pathLst>
                  <a:path w="551" h="335">
                    <a:moveTo>
                      <a:pt x="534" y="48"/>
                    </a:moveTo>
                    <a:lnTo>
                      <a:pt x="550" y="117"/>
                    </a:lnTo>
                    <a:lnTo>
                      <a:pt x="540" y="142"/>
                    </a:lnTo>
                    <a:lnTo>
                      <a:pt x="517" y="179"/>
                    </a:lnTo>
                    <a:lnTo>
                      <a:pt x="493" y="212"/>
                    </a:lnTo>
                    <a:lnTo>
                      <a:pt x="465" y="239"/>
                    </a:lnTo>
                    <a:lnTo>
                      <a:pt x="430" y="267"/>
                    </a:lnTo>
                    <a:lnTo>
                      <a:pt x="397" y="286"/>
                    </a:lnTo>
                    <a:lnTo>
                      <a:pt x="361" y="304"/>
                    </a:lnTo>
                    <a:lnTo>
                      <a:pt x="315" y="320"/>
                    </a:lnTo>
                    <a:lnTo>
                      <a:pt x="280" y="328"/>
                    </a:lnTo>
                    <a:lnTo>
                      <a:pt x="238" y="334"/>
                    </a:lnTo>
                    <a:lnTo>
                      <a:pt x="199" y="334"/>
                    </a:lnTo>
                    <a:lnTo>
                      <a:pt x="157" y="329"/>
                    </a:lnTo>
                    <a:lnTo>
                      <a:pt x="114" y="317"/>
                    </a:lnTo>
                    <a:lnTo>
                      <a:pt x="75" y="298"/>
                    </a:lnTo>
                    <a:lnTo>
                      <a:pt x="52" y="282"/>
                    </a:lnTo>
                    <a:lnTo>
                      <a:pt x="24" y="258"/>
                    </a:lnTo>
                    <a:lnTo>
                      <a:pt x="9" y="238"/>
                    </a:lnTo>
                    <a:lnTo>
                      <a:pt x="0" y="222"/>
                    </a:lnTo>
                    <a:lnTo>
                      <a:pt x="0" y="204"/>
                    </a:lnTo>
                    <a:lnTo>
                      <a:pt x="6" y="182"/>
                    </a:lnTo>
                    <a:lnTo>
                      <a:pt x="18" y="166"/>
                    </a:lnTo>
                    <a:lnTo>
                      <a:pt x="27" y="131"/>
                    </a:lnTo>
                    <a:lnTo>
                      <a:pt x="31" y="112"/>
                    </a:lnTo>
                    <a:lnTo>
                      <a:pt x="283" y="128"/>
                    </a:lnTo>
                    <a:lnTo>
                      <a:pt x="316" y="122"/>
                    </a:lnTo>
                    <a:lnTo>
                      <a:pt x="357" y="109"/>
                    </a:lnTo>
                    <a:lnTo>
                      <a:pt x="388" y="93"/>
                    </a:lnTo>
                    <a:lnTo>
                      <a:pt x="421" y="73"/>
                    </a:lnTo>
                    <a:lnTo>
                      <a:pt x="453" y="44"/>
                    </a:lnTo>
                    <a:lnTo>
                      <a:pt x="472" y="19"/>
                    </a:lnTo>
                    <a:lnTo>
                      <a:pt x="486" y="0"/>
                    </a:lnTo>
                    <a:lnTo>
                      <a:pt x="534" y="4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2" name="Freeform 44"/>
              <p:cNvSpPr>
                <a:spLocks/>
              </p:cNvSpPr>
              <p:nvPr/>
            </p:nvSpPr>
            <p:spPr bwMode="auto">
              <a:xfrm>
                <a:off x="5145" y="160"/>
                <a:ext cx="475" cy="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94"/>
                  </a:cxn>
                  <a:cxn ang="0">
                    <a:pos x="28" y="291"/>
                  </a:cxn>
                  <a:cxn ang="0">
                    <a:pos x="63" y="293"/>
                  </a:cxn>
                  <a:cxn ang="0">
                    <a:pos x="121" y="299"/>
                  </a:cxn>
                  <a:cxn ang="0">
                    <a:pos x="178" y="310"/>
                  </a:cxn>
                  <a:cxn ang="0">
                    <a:pos x="231" y="323"/>
                  </a:cxn>
                  <a:cxn ang="0">
                    <a:pos x="274" y="339"/>
                  </a:cxn>
                  <a:cxn ang="0">
                    <a:pos x="325" y="364"/>
                  </a:cxn>
                  <a:cxn ang="0">
                    <a:pos x="364" y="390"/>
                  </a:cxn>
                  <a:cxn ang="0">
                    <a:pos x="393" y="415"/>
                  </a:cxn>
                  <a:cxn ang="0">
                    <a:pos x="414" y="439"/>
                  </a:cxn>
                  <a:cxn ang="0">
                    <a:pos x="427" y="461"/>
                  </a:cxn>
                  <a:cxn ang="0">
                    <a:pos x="439" y="488"/>
                  </a:cxn>
                  <a:cxn ang="0">
                    <a:pos x="444" y="513"/>
                  </a:cxn>
                  <a:cxn ang="0">
                    <a:pos x="451" y="551"/>
                  </a:cxn>
                  <a:cxn ang="0">
                    <a:pos x="457" y="518"/>
                  </a:cxn>
                  <a:cxn ang="0">
                    <a:pos x="466" y="481"/>
                  </a:cxn>
                  <a:cxn ang="0">
                    <a:pos x="469" y="453"/>
                  </a:cxn>
                  <a:cxn ang="0">
                    <a:pos x="474" y="420"/>
                  </a:cxn>
                  <a:cxn ang="0">
                    <a:pos x="472" y="393"/>
                  </a:cxn>
                  <a:cxn ang="0">
                    <a:pos x="466" y="361"/>
                  </a:cxn>
                  <a:cxn ang="0">
                    <a:pos x="459" y="317"/>
                  </a:cxn>
                  <a:cxn ang="0">
                    <a:pos x="444" y="279"/>
                  </a:cxn>
                  <a:cxn ang="0">
                    <a:pos x="424" y="238"/>
                  </a:cxn>
                  <a:cxn ang="0">
                    <a:pos x="399" y="196"/>
                  </a:cxn>
                  <a:cxn ang="0">
                    <a:pos x="363" y="152"/>
                  </a:cxn>
                  <a:cxn ang="0">
                    <a:pos x="322" y="116"/>
                  </a:cxn>
                  <a:cxn ang="0">
                    <a:pos x="286" y="87"/>
                  </a:cxn>
                  <a:cxn ang="0">
                    <a:pos x="241" y="60"/>
                  </a:cxn>
                  <a:cxn ang="0">
                    <a:pos x="195" y="40"/>
                  </a:cxn>
                  <a:cxn ang="0">
                    <a:pos x="141" y="21"/>
                  </a:cxn>
                  <a:cxn ang="0">
                    <a:pos x="94" y="10"/>
                  </a:cxn>
                  <a:cxn ang="0">
                    <a:pos x="39" y="3"/>
                  </a:cxn>
                  <a:cxn ang="0">
                    <a:pos x="0" y="0"/>
                  </a:cxn>
                </a:cxnLst>
                <a:rect l="0" t="0" r="r" b="b"/>
                <a:pathLst>
                  <a:path w="475" h="552">
                    <a:moveTo>
                      <a:pt x="0" y="0"/>
                    </a:moveTo>
                    <a:lnTo>
                      <a:pt x="0" y="294"/>
                    </a:lnTo>
                    <a:lnTo>
                      <a:pt x="28" y="291"/>
                    </a:lnTo>
                    <a:lnTo>
                      <a:pt x="63" y="293"/>
                    </a:lnTo>
                    <a:lnTo>
                      <a:pt x="121" y="299"/>
                    </a:lnTo>
                    <a:lnTo>
                      <a:pt x="178" y="310"/>
                    </a:lnTo>
                    <a:lnTo>
                      <a:pt x="231" y="323"/>
                    </a:lnTo>
                    <a:lnTo>
                      <a:pt x="274" y="339"/>
                    </a:lnTo>
                    <a:lnTo>
                      <a:pt x="325" y="364"/>
                    </a:lnTo>
                    <a:lnTo>
                      <a:pt x="364" y="390"/>
                    </a:lnTo>
                    <a:lnTo>
                      <a:pt x="393" y="415"/>
                    </a:lnTo>
                    <a:lnTo>
                      <a:pt x="414" y="439"/>
                    </a:lnTo>
                    <a:lnTo>
                      <a:pt x="427" y="461"/>
                    </a:lnTo>
                    <a:lnTo>
                      <a:pt x="439" y="488"/>
                    </a:lnTo>
                    <a:lnTo>
                      <a:pt x="444" y="513"/>
                    </a:lnTo>
                    <a:lnTo>
                      <a:pt x="451" y="551"/>
                    </a:lnTo>
                    <a:lnTo>
                      <a:pt x="457" y="518"/>
                    </a:lnTo>
                    <a:lnTo>
                      <a:pt x="466" y="481"/>
                    </a:lnTo>
                    <a:lnTo>
                      <a:pt x="469" y="453"/>
                    </a:lnTo>
                    <a:lnTo>
                      <a:pt x="474" y="420"/>
                    </a:lnTo>
                    <a:lnTo>
                      <a:pt x="472" y="393"/>
                    </a:lnTo>
                    <a:lnTo>
                      <a:pt x="466" y="361"/>
                    </a:lnTo>
                    <a:lnTo>
                      <a:pt x="459" y="317"/>
                    </a:lnTo>
                    <a:lnTo>
                      <a:pt x="444" y="279"/>
                    </a:lnTo>
                    <a:lnTo>
                      <a:pt x="424" y="238"/>
                    </a:lnTo>
                    <a:lnTo>
                      <a:pt x="399" y="196"/>
                    </a:lnTo>
                    <a:lnTo>
                      <a:pt x="363" y="152"/>
                    </a:lnTo>
                    <a:lnTo>
                      <a:pt x="322" y="116"/>
                    </a:lnTo>
                    <a:lnTo>
                      <a:pt x="286" y="87"/>
                    </a:lnTo>
                    <a:lnTo>
                      <a:pt x="241" y="60"/>
                    </a:lnTo>
                    <a:lnTo>
                      <a:pt x="195" y="40"/>
                    </a:lnTo>
                    <a:lnTo>
                      <a:pt x="141" y="21"/>
                    </a:lnTo>
                    <a:lnTo>
                      <a:pt x="94" y="10"/>
                    </a:lnTo>
                    <a:lnTo>
                      <a:pt x="39" y="3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3" name="Freeform 45"/>
              <p:cNvSpPr>
                <a:spLocks/>
              </p:cNvSpPr>
              <p:nvPr/>
            </p:nvSpPr>
            <p:spPr bwMode="auto">
              <a:xfrm>
                <a:off x="5176" y="727"/>
                <a:ext cx="156" cy="118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134" y="19"/>
                  </a:cxn>
                  <a:cxn ang="0">
                    <a:pos x="152" y="46"/>
                  </a:cxn>
                  <a:cxn ang="0">
                    <a:pos x="155" y="70"/>
                  </a:cxn>
                  <a:cxn ang="0">
                    <a:pos x="155" y="84"/>
                  </a:cxn>
                  <a:cxn ang="0">
                    <a:pos x="146" y="100"/>
                  </a:cxn>
                  <a:cxn ang="0">
                    <a:pos x="126" y="108"/>
                  </a:cxn>
                  <a:cxn ang="0">
                    <a:pos x="105" y="114"/>
                  </a:cxn>
                  <a:cxn ang="0">
                    <a:pos x="86" y="117"/>
                  </a:cxn>
                  <a:cxn ang="0">
                    <a:pos x="69" y="117"/>
                  </a:cxn>
                  <a:cxn ang="0">
                    <a:pos x="41" y="112"/>
                  </a:cxn>
                  <a:cxn ang="0">
                    <a:pos x="21" y="107"/>
                  </a:cxn>
                  <a:cxn ang="0">
                    <a:pos x="9" y="98"/>
                  </a:cxn>
                  <a:cxn ang="0">
                    <a:pos x="2" y="90"/>
                  </a:cxn>
                  <a:cxn ang="0">
                    <a:pos x="0" y="78"/>
                  </a:cxn>
                  <a:cxn ang="0">
                    <a:pos x="2" y="60"/>
                  </a:cxn>
                  <a:cxn ang="0">
                    <a:pos x="9" y="11"/>
                  </a:cxn>
                  <a:cxn ang="0">
                    <a:pos x="83" y="0"/>
                  </a:cxn>
                </a:cxnLst>
                <a:rect l="0" t="0" r="r" b="b"/>
                <a:pathLst>
                  <a:path w="156" h="118">
                    <a:moveTo>
                      <a:pt x="83" y="0"/>
                    </a:moveTo>
                    <a:lnTo>
                      <a:pt x="134" y="19"/>
                    </a:lnTo>
                    <a:lnTo>
                      <a:pt x="152" y="46"/>
                    </a:lnTo>
                    <a:lnTo>
                      <a:pt x="155" y="70"/>
                    </a:lnTo>
                    <a:lnTo>
                      <a:pt x="155" y="84"/>
                    </a:lnTo>
                    <a:lnTo>
                      <a:pt x="146" y="100"/>
                    </a:lnTo>
                    <a:lnTo>
                      <a:pt x="126" y="108"/>
                    </a:lnTo>
                    <a:lnTo>
                      <a:pt x="105" y="114"/>
                    </a:lnTo>
                    <a:lnTo>
                      <a:pt x="86" y="117"/>
                    </a:lnTo>
                    <a:lnTo>
                      <a:pt x="69" y="117"/>
                    </a:lnTo>
                    <a:lnTo>
                      <a:pt x="41" y="112"/>
                    </a:lnTo>
                    <a:lnTo>
                      <a:pt x="21" y="107"/>
                    </a:lnTo>
                    <a:lnTo>
                      <a:pt x="9" y="98"/>
                    </a:lnTo>
                    <a:lnTo>
                      <a:pt x="2" y="90"/>
                    </a:lnTo>
                    <a:lnTo>
                      <a:pt x="0" y="78"/>
                    </a:lnTo>
                    <a:lnTo>
                      <a:pt x="2" y="60"/>
                    </a:lnTo>
                    <a:lnTo>
                      <a:pt x="9" y="11"/>
                    </a:lnTo>
                    <a:lnTo>
                      <a:pt x="83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chemeClr val="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4" name="Freeform 46"/>
              <p:cNvSpPr>
                <a:spLocks/>
              </p:cNvSpPr>
              <p:nvPr/>
            </p:nvSpPr>
            <p:spPr bwMode="auto">
              <a:xfrm>
                <a:off x="5172" y="740"/>
                <a:ext cx="88" cy="74"/>
              </a:xfrm>
              <a:custGeom>
                <a:avLst/>
                <a:gdLst/>
                <a:ahLst/>
                <a:cxnLst>
                  <a:cxn ang="0">
                    <a:pos x="0" y="68"/>
                  </a:cxn>
                  <a:cxn ang="0">
                    <a:pos x="11" y="0"/>
                  </a:cxn>
                  <a:cxn ang="0">
                    <a:pos x="54" y="5"/>
                  </a:cxn>
                  <a:cxn ang="0">
                    <a:pos x="87" y="9"/>
                  </a:cxn>
                  <a:cxn ang="0">
                    <a:pos x="78" y="73"/>
                  </a:cxn>
                  <a:cxn ang="0">
                    <a:pos x="75" y="58"/>
                  </a:cxn>
                  <a:cxn ang="0">
                    <a:pos x="65" y="47"/>
                  </a:cxn>
                  <a:cxn ang="0">
                    <a:pos x="47" y="44"/>
                  </a:cxn>
                  <a:cxn ang="0">
                    <a:pos x="27" y="45"/>
                  </a:cxn>
                  <a:cxn ang="0">
                    <a:pos x="11" y="52"/>
                  </a:cxn>
                  <a:cxn ang="0">
                    <a:pos x="0" y="68"/>
                  </a:cxn>
                </a:cxnLst>
                <a:rect l="0" t="0" r="r" b="b"/>
                <a:pathLst>
                  <a:path w="88" h="74">
                    <a:moveTo>
                      <a:pt x="0" y="68"/>
                    </a:moveTo>
                    <a:lnTo>
                      <a:pt x="11" y="0"/>
                    </a:lnTo>
                    <a:lnTo>
                      <a:pt x="54" y="5"/>
                    </a:lnTo>
                    <a:lnTo>
                      <a:pt x="87" y="9"/>
                    </a:lnTo>
                    <a:lnTo>
                      <a:pt x="78" y="73"/>
                    </a:lnTo>
                    <a:lnTo>
                      <a:pt x="75" y="58"/>
                    </a:lnTo>
                    <a:lnTo>
                      <a:pt x="65" y="47"/>
                    </a:lnTo>
                    <a:lnTo>
                      <a:pt x="47" y="44"/>
                    </a:lnTo>
                    <a:lnTo>
                      <a:pt x="27" y="45"/>
                    </a:lnTo>
                    <a:lnTo>
                      <a:pt x="11" y="52"/>
                    </a:lnTo>
                    <a:lnTo>
                      <a:pt x="0" y="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5" name="Freeform 47"/>
              <p:cNvSpPr>
                <a:spLocks/>
              </p:cNvSpPr>
              <p:nvPr/>
            </p:nvSpPr>
            <p:spPr bwMode="auto">
              <a:xfrm>
                <a:off x="5049" y="520"/>
                <a:ext cx="319" cy="286"/>
              </a:xfrm>
              <a:custGeom>
                <a:avLst/>
                <a:gdLst/>
                <a:ahLst/>
                <a:cxnLst>
                  <a:cxn ang="0">
                    <a:pos x="1" y="275"/>
                  </a:cxn>
                  <a:cxn ang="0">
                    <a:pos x="3" y="254"/>
                  </a:cxn>
                  <a:cxn ang="0">
                    <a:pos x="12" y="235"/>
                  </a:cxn>
                  <a:cxn ang="0">
                    <a:pos x="19" y="219"/>
                  </a:cxn>
                  <a:cxn ang="0">
                    <a:pos x="24" y="194"/>
                  </a:cxn>
                  <a:cxn ang="0">
                    <a:pos x="30" y="161"/>
                  </a:cxn>
                  <a:cxn ang="0">
                    <a:pos x="34" y="126"/>
                  </a:cxn>
                  <a:cxn ang="0">
                    <a:pos x="37" y="94"/>
                  </a:cxn>
                  <a:cxn ang="0">
                    <a:pos x="39" y="67"/>
                  </a:cxn>
                  <a:cxn ang="0">
                    <a:pos x="40" y="43"/>
                  </a:cxn>
                  <a:cxn ang="0">
                    <a:pos x="48" y="29"/>
                  </a:cxn>
                  <a:cxn ang="0">
                    <a:pos x="63" y="16"/>
                  </a:cxn>
                  <a:cxn ang="0">
                    <a:pos x="78" y="9"/>
                  </a:cxn>
                  <a:cxn ang="0">
                    <a:pos x="102" y="2"/>
                  </a:cxn>
                  <a:cxn ang="0">
                    <a:pos x="129" y="0"/>
                  </a:cxn>
                  <a:cxn ang="0">
                    <a:pos x="171" y="0"/>
                  </a:cxn>
                  <a:cxn ang="0">
                    <a:pos x="208" y="2"/>
                  </a:cxn>
                  <a:cxn ang="0">
                    <a:pos x="244" y="9"/>
                  </a:cxn>
                  <a:cxn ang="0">
                    <a:pos x="277" y="21"/>
                  </a:cxn>
                  <a:cxn ang="0">
                    <a:pos x="298" y="35"/>
                  </a:cxn>
                  <a:cxn ang="0">
                    <a:pos x="310" y="47"/>
                  </a:cxn>
                  <a:cxn ang="0">
                    <a:pos x="318" y="61"/>
                  </a:cxn>
                  <a:cxn ang="0">
                    <a:pos x="316" y="75"/>
                  </a:cxn>
                  <a:cxn ang="0">
                    <a:pos x="313" y="89"/>
                  </a:cxn>
                  <a:cxn ang="0">
                    <a:pos x="303" y="104"/>
                  </a:cxn>
                  <a:cxn ang="0">
                    <a:pos x="295" y="123"/>
                  </a:cxn>
                  <a:cxn ang="0">
                    <a:pos x="291" y="149"/>
                  </a:cxn>
                  <a:cxn ang="0">
                    <a:pos x="288" y="176"/>
                  </a:cxn>
                  <a:cxn ang="0">
                    <a:pos x="283" y="200"/>
                  </a:cxn>
                  <a:cxn ang="0">
                    <a:pos x="282" y="235"/>
                  </a:cxn>
                  <a:cxn ang="0">
                    <a:pos x="280" y="265"/>
                  </a:cxn>
                  <a:cxn ang="0">
                    <a:pos x="280" y="285"/>
                  </a:cxn>
                  <a:cxn ang="0">
                    <a:pos x="270" y="260"/>
                  </a:cxn>
                  <a:cxn ang="0">
                    <a:pos x="250" y="248"/>
                  </a:cxn>
                  <a:cxn ang="0">
                    <a:pos x="232" y="241"/>
                  </a:cxn>
                  <a:cxn ang="0">
                    <a:pos x="210" y="236"/>
                  </a:cxn>
                  <a:cxn ang="0">
                    <a:pos x="175" y="229"/>
                  </a:cxn>
                  <a:cxn ang="0">
                    <a:pos x="141" y="228"/>
                  </a:cxn>
                  <a:cxn ang="0">
                    <a:pos x="121" y="228"/>
                  </a:cxn>
                  <a:cxn ang="0">
                    <a:pos x="90" y="230"/>
                  </a:cxn>
                  <a:cxn ang="0">
                    <a:pos x="54" y="237"/>
                  </a:cxn>
                  <a:cxn ang="0">
                    <a:pos x="31" y="246"/>
                  </a:cxn>
                  <a:cxn ang="0">
                    <a:pos x="16" y="255"/>
                  </a:cxn>
                  <a:cxn ang="0">
                    <a:pos x="0" y="268"/>
                  </a:cxn>
                </a:cxnLst>
                <a:rect l="0" t="0" r="r" b="b"/>
                <a:pathLst>
                  <a:path w="319" h="286">
                    <a:moveTo>
                      <a:pt x="1" y="275"/>
                    </a:moveTo>
                    <a:lnTo>
                      <a:pt x="3" y="254"/>
                    </a:lnTo>
                    <a:lnTo>
                      <a:pt x="12" y="235"/>
                    </a:lnTo>
                    <a:lnTo>
                      <a:pt x="19" y="219"/>
                    </a:lnTo>
                    <a:lnTo>
                      <a:pt x="24" y="194"/>
                    </a:lnTo>
                    <a:lnTo>
                      <a:pt x="30" y="161"/>
                    </a:lnTo>
                    <a:lnTo>
                      <a:pt x="34" y="126"/>
                    </a:lnTo>
                    <a:lnTo>
                      <a:pt x="37" y="94"/>
                    </a:lnTo>
                    <a:lnTo>
                      <a:pt x="39" y="67"/>
                    </a:lnTo>
                    <a:lnTo>
                      <a:pt x="40" y="43"/>
                    </a:lnTo>
                    <a:lnTo>
                      <a:pt x="48" y="29"/>
                    </a:lnTo>
                    <a:lnTo>
                      <a:pt x="63" y="16"/>
                    </a:lnTo>
                    <a:lnTo>
                      <a:pt x="78" y="9"/>
                    </a:lnTo>
                    <a:lnTo>
                      <a:pt x="102" y="2"/>
                    </a:lnTo>
                    <a:lnTo>
                      <a:pt x="129" y="0"/>
                    </a:lnTo>
                    <a:lnTo>
                      <a:pt x="171" y="0"/>
                    </a:lnTo>
                    <a:lnTo>
                      <a:pt x="208" y="2"/>
                    </a:lnTo>
                    <a:lnTo>
                      <a:pt x="244" y="9"/>
                    </a:lnTo>
                    <a:lnTo>
                      <a:pt x="277" y="21"/>
                    </a:lnTo>
                    <a:lnTo>
                      <a:pt x="298" y="35"/>
                    </a:lnTo>
                    <a:lnTo>
                      <a:pt x="310" y="47"/>
                    </a:lnTo>
                    <a:lnTo>
                      <a:pt x="318" y="61"/>
                    </a:lnTo>
                    <a:lnTo>
                      <a:pt x="316" y="75"/>
                    </a:lnTo>
                    <a:lnTo>
                      <a:pt x="313" y="89"/>
                    </a:lnTo>
                    <a:lnTo>
                      <a:pt x="303" y="104"/>
                    </a:lnTo>
                    <a:lnTo>
                      <a:pt x="295" y="123"/>
                    </a:lnTo>
                    <a:lnTo>
                      <a:pt x="291" y="149"/>
                    </a:lnTo>
                    <a:lnTo>
                      <a:pt x="288" y="176"/>
                    </a:lnTo>
                    <a:lnTo>
                      <a:pt x="283" y="200"/>
                    </a:lnTo>
                    <a:lnTo>
                      <a:pt x="282" y="235"/>
                    </a:lnTo>
                    <a:lnTo>
                      <a:pt x="280" y="265"/>
                    </a:lnTo>
                    <a:lnTo>
                      <a:pt x="280" y="285"/>
                    </a:lnTo>
                    <a:lnTo>
                      <a:pt x="270" y="260"/>
                    </a:lnTo>
                    <a:lnTo>
                      <a:pt x="250" y="248"/>
                    </a:lnTo>
                    <a:lnTo>
                      <a:pt x="232" y="241"/>
                    </a:lnTo>
                    <a:lnTo>
                      <a:pt x="210" y="236"/>
                    </a:lnTo>
                    <a:lnTo>
                      <a:pt x="175" y="229"/>
                    </a:lnTo>
                    <a:lnTo>
                      <a:pt x="141" y="228"/>
                    </a:lnTo>
                    <a:lnTo>
                      <a:pt x="121" y="228"/>
                    </a:lnTo>
                    <a:lnTo>
                      <a:pt x="90" y="230"/>
                    </a:lnTo>
                    <a:lnTo>
                      <a:pt x="54" y="237"/>
                    </a:lnTo>
                    <a:lnTo>
                      <a:pt x="31" y="246"/>
                    </a:lnTo>
                    <a:lnTo>
                      <a:pt x="16" y="255"/>
                    </a:lnTo>
                    <a:lnTo>
                      <a:pt x="0" y="268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096" name="Freeform 48"/>
              <p:cNvSpPr>
                <a:spLocks/>
              </p:cNvSpPr>
              <p:nvPr/>
            </p:nvSpPr>
            <p:spPr bwMode="auto">
              <a:xfrm>
                <a:off x="4319" y="160"/>
                <a:ext cx="83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6"/>
                  </a:cxn>
                  <a:cxn ang="0">
                    <a:pos x="84" y="374"/>
                  </a:cxn>
                  <a:cxn ang="0">
                    <a:pos x="153" y="393"/>
                  </a:cxn>
                  <a:cxn ang="0">
                    <a:pos x="210" y="404"/>
                  </a:cxn>
                  <a:cxn ang="0">
                    <a:pos x="258" y="410"/>
                  </a:cxn>
                  <a:cxn ang="0">
                    <a:pos x="312" y="416"/>
                  </a:cxn>
                  <a:cxn ang="0">
                    <a:pos x="402" y="419"/>
                  </a:cxn>
                  <a:cxn ang="0">
                    <a:pos x="485" y="412"/>
                  </a:cxn>
                  <a:cxn ang="0">
                    <a:pos x="570" y="399"/>
                  </a:cxn>
                  <a:cxn ang="0">
                    <a:pos x="652" y="377"/>
                  </a:cxn>
                  <a:cxn ang="0">
                    <a:pos x="724" y="347"/>
                  </a:cxn>
                  <a:cxn ang="0">
                    <a:pos x="784" y="306"/>
                  </a:cxn>
                  <a:cxn ang="0">
                    <a:pos x="829" y="291"/>
                  </a:cxn>
                  <a:cxn ang="0">
                    <a:pos x="831" y="2"/>
                  </a:cxn>
                  <a:cxn ang="0">
                    <a:pos x="786" y="9"/>
                  </a:cxn>
                  <a:cxn ang="0">
                    <a:pos x="726" y="29"/>
                  </a:cxn>
                  <a:cxn ang="0">
                    <a:pos x="654" y="55"/>
                  </a:cxn>
                  <a:cxn ang="0">
                    <a:pos x="585" y="70"/>
                  </a:cxn>
                  <a:cxn ang="0">
                    <a:pos x="515" y="78"/>
                  </a:cxn>
                  <a:cxn ang="0">
                    <a:pos x="468" y="82"/>
                  </a:cxn>
                  <a:cxn ang="0">
                    <a:pos x="428" y="84"/>
                  </a:cxn>
                  <a:cxn ang="0">
                    <a:pos x="358" y="84"/>
                  </a:cxn>
                  <a:cxn ang="0">
                    <a:pos x="314" y="81"/>
                  </a:cxn>
                  <a:cxn ang="0">
                    <a:pos x="274" y="76"/>
                  </a:cxn>
                  <a:cxn ang="0">
                    <a:pos x="229" y="73"/>
                  </a:cxn>
                  <a:cxn ang="0">
                    <a:pos x="190" y="66"/>
                  </a:cxn>
                  <a:cxn ang="0">
                    <a:pos x="140" y="57"/>
                  </a:cxn>
                  <a:cxn ang="0">
                    <a:pos x="96" y="44"/>
                  </a:cxn>
                  <a:cxn ang="0">
                    <a:pos x="49" y="24"/>
                  </a:cxn>
                  <a:cxn ang="0">
                    <a:pos x="0" y="0"/>
                  </a:cxn>
                </a:cxnLst>
                <a:rect l="0" t="0" r="r" b="b"/>
                <a:pathLst>
                  <a:path w="832" h="420">
                    <a:moveTo>
                      <a:pt x="0" y="0"/>
                    </a:moveTo>
                    <a:lnTo>
                      <a:pt x="0" y="356"/>
                    </a:lnTo>
                    <a:lnTo>
                      <a:pt x="84" y="374"/>
                    </a:lnTo>
                    <a:lnTo>
                      <a:pt x="153" y="393"/>
                    </a:lnTo>
                    <a:lnTo>
                      <a:pt x="210" y="404"/>
                    </a:lnTo>
                    <a:lnTo>
                      <a:pt x="258" y="410"/>
                    </a:lnTo>
                    <a:lnTo>
                      <a:pt x="312" y="416"/>
                    </a:lnTo>
                    <a:lnTo>
                      <a:pt x="402" y="419"/>
                    </a:lnTo>
                    <a:lnTo>
                      <a:pt x="485" y="412"/>
                    </a:lnTo>
                    <a:lnTo>
                      <a:pt x="570" y="399"/>
                    </a:lnTo>
                    <a:lnTo>
                      <a:pt x="652" y="377"/>
                    </a:lnTo>
                    <a:lnTo>
                      <a:pt x="724" y="347"/>
                    </a:lnTo>
                    <a:lnTo>
                      <a:pt x="784" y="306"/>
                    </a:lnTo>
                    <a:lnTo>
                      <a:pt x="829" y="291"/>
                    </a:lnTo>
                    <a:lnTo>
                      <a:pt x="831" y="2"/>
                    </a:lnTo>
                    <a:lnTo>
                      <a:pt x="786" y="9"/>
                    </a:lnTo>
                    <a:lnTo>
                      <a:pt x="726" y="29"/>
                    </a:lnTo>
                    <a:lnTo>
                      <a:pt x="654" y="55"/>
                    </a:lnTo>
                    <a:lnTo>
                      <a:pt x="585" y="70"/>
                    </a:lnTo>
                    <a:lnTo>
                      <a:pt x="515" y="78"/>
                    </a:lnTo>
                    <a:lnTo>
                      <a:pt x="468" y="82"/>
                    </a:lnTo>
                    <a:lnTo>
                      <a:pt x="428" y="84"/>
                    </a:lnTo>
                    <a:lnTo>
                      <a:pt x="358" y="84"/>
                    </a:lnTo>
                    <a:lnTo>
                      <a:pt x="314" y="81"/>
                    </a:lnTo>
                    <a:lnTo>
                      <a:pt x="274" y="76"/>
                    </a:lnTo>
                    <a:lnTo>
                      <a:pt x="229" y="73"/>
                    </a:lnTo>
                    <a:lnTo>
                      <a:pt x="190" y="66"/>
                    </a:lnTo>
                    <a:lnTo>
                      <a:pt x="140" y="57"/>
                    </a:lnTo>
                    <a:lnTo>
                      <a:pt x="96" y="44"/>
                    </a:lnTo>
                    <a:lnTo>
                      <a:pt x="49" y="2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50000">
                    <a:schemeClr val="accent1"/>
                  </a:gs>
                  <a:gs pos="100000">
                    <a:schemeClr val="folHlink"/>
                  </a:gs>
                </a:gsLst>
                <a:lin ang="0" scaled="1"/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1027" name="Rectangle 4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5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99" name="Rectangle 5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61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4B5F7541-2140-4865-8833-1B18879BCD8F}" type="datetimeFigureOut">
              <a:rPr lang="en-US"/>
              <a:pPr>
                <a:defRPr/>
              </a:pPr>
              <a:t>11/14/2011</a:t>
            </a:fld>
            <a:endParaRPr lang="en-US"/>
          </a:p>
        </p:txBody>
      </p:sp>
      <p:sp>
        <p:nvSpPr>
          <p:cNvPr id="2100" name="Rectangle 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01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61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51249CD2-6E03-44A5-8A42-A0146818D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8.xml"/><Relationship Id="rId18" Type="http://schemas.openxmlformats.org/officeDocument/2006/relationships/slide" Target="slide23.xml"/><Relationship Id="rId26" Type="http://schemas.openxmlformats.org/officeDocument/2006/relationships/slide" Target="slide25.xml"/><Relationship Id="rId3" Type="http://schemas.openxmlformats.org/officeDocument/2006/relationships/slide" Target="slide4.xml"/><Relationship Id="rId21" Type="http://schemas.openxmlformats.org/officeDocument/2006/relationships/slide" Target="slide20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4.xml"/><Relationship Id="rId25" Type="http://schemas.openxmlformats.org/officeDocument/2006/relationships/slide" Target="slide26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9.xml"/><Relationship Id="rId24" Type="http://schemas.openxmlformats.org/officeDocument/2006/relationships/slide" Target="slide27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8.xml"/><Relationship Id="rId10" Type="http://schemas.openxmlformats.org/officeDocument/2006/relationships/slide" Target="slide10.xml"/><Relationship Id="rId19" Type="http://schemas.openxmlformats.org/officeDocument/2006/relationships/slide" Target="slide22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7.xml"/><Relationship Id="rId22" Type="http://schemas.openxmlformats.org/officeDocument/2006/relationships/slide" Target="slide19.xml"/><Relationship Id="rId27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295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4600" y="1143000"/>
            <a:ext cx="4565673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9900"/>
                </a:solidFill>
                <a:latin typeface="Impact" pitchFamily="34" charset="0"/>
              </a:rPr>
              <a:t>           </a:t>
            </a:r>
            <a:r>
              <a:rPr lang="en-US" sz="2800" dirty="0" smtClean="0">
                <a:solidFill>
                  <a:srgbClr val="FF9900"/>
                </a:solidFill>
                <a:latin typeface="Impact" pitchFamily="34" charset="0"/>
              </a:rPr>
              <a:t>Jeopardy.   Grammar</a:t>
            </a:r>
            <a:endParaRPr lang="ru-RU" sz="2800" dirty="0" smtClean="0">
              <a:solidFill>
                <a:srgbClr val="FF9900"/>
              </a:solidFill>
              <a:latin typeface="Impact" pitchFamily="34" charset="0"/>
            </a:endParaRPr>
          </a:p>
          <a:p>
            <a:r>
              <a:rPr lang="ru-RU" sz="2800" dirty="0" smtClean="0">
                <a:solidFill>
                  <a:srgbClr val="FF9900"/>
                </a:solidFill>
                <a:latin typeface="Impact" pitchFamily="34" charset="0"/>
              </a:rPr>
              <a:t>   </a:t>
            </a:r>
            <a:r>
              <a:rPr lang="en-US" sz="2800" dirty="0" smtClean="0">
                <a:solidFill>
                  <a:srgbClr val="FF9900"/>
                </a:solidFill>
                <a:latin typeface="Impact" pitchFamily="34" charset="0"/>
              </a:rPr>
              <a:t>(</a:t>
            </a:r>
            <a:r>
              <a:rPr lang="ru-RU" sz="2800" dirty="0" smtClean="0">
                <a:solidFill>
                  <a:srgbClr val="FF9900"/>
                </a:solidFill>
                <a:latin typeface="Impact" pitchFamily="34" charset="0"/>
              </a:rPr>
              <a:t>«Своя игра». Грамматика)</a:t>
            </a:r>
          </a:p>
          <a:p>
            <a:endParaRPr lang="ru-RU" sz="2400" dirty="0" smtClean="0">
              <a:solidFill>
                <a:srgbClr val="FF9900"/>
              </a:solidFill>
              <a:latin typeface="Impact" pitchFamily="34" charset="0"/>
            </a:endParaRPr>
          </a:p>
          <a:p>
            <a:endParaRPr lang="en-US" sz="2400" dirty="0" smtClean="0">
              <a:solidFill>
                <a:srgbClr val="FF9900"/>
              </a:solidFill>
              <a:latin typeface="Impact" pitchFamily="34" charset="0"/>
            </a:endParaRPr>
          </a:p>
          <a:p>
            <a:r>
              <a:rPr lang="ru-RU" sz="2400" dirty="0" smtClean="0">
                <a:solidFill>
                  <a:srgbClr val="FF9900"/>
                </a:solidFill>
                <a:latin typeface="Impact" pitchFamily="34" charset="0"/>
              </a:rPr>
              <a:t>  Малиновская Анна Валерьевна</a:t>
            </a:r>
          </a:p>
          <a:p>
            <a:r>
              <a:rPr lang="ru-RU" sz="2400" dirty="0" smtClean="0">
                <a:solidFill>
                  <a:srgbClr val="FF9900"/>
                </a:solidFill>
                <a:latin typeface="Impact" pitchFamily="34" charset="0"/>
              </a:rPr>
              <a:t>ГОУ СОШ № 368 г.Санкт-Петербург</a:t>
            </a:r>
          </a:p>
          <a:p>
            <a:endParaRPr lang="ru-RU" sz="2400" dirty="0" smtClean="0">
              <a:solidFill>
                <a:srgbClr val="FF9900"/>
              </a:solidFill>
              <a:latin typeface="Impact" pitchFamily="34" charset="0"/>
            </a:endParaRPr>
          </a:p>
          <a:p>
            <a:endParaRPr lang="ru-RU" sz="2400" dirty="0" smtClean="0">
              <a:solidFill>
                <a:srgbClr val="FF9900"/>
              </a:solidFill>
              <a:latin typeface="Impact" pitchFamily="34" charset="0"/>
            </a:endParaRPr>
          </a:p>
          <a:p>
            <a:r>
              <a:rPr lang="ru-RU" sz="2400" dirty="0" smtClean="0">
                <a:solidFill>
                  <a:srgbClr val="FF9900"/>
                </a:solidFill>
                <a:latin typeface="Impact" pitchFamily="34" charset="0"/>
              </a:rPr>
              <a:t>     Английский язык, 5 класс</a:t>
            </a:r>
          </a:p>
          <a:p>
            <a:r>
              <a:rPr lang="ru-RU" sz="2400" dirty="0" smtClean="0">
                <a:solidFill>
                  <a:srgbClr val="FF9900"/>
                </a:solidFill>
                <a:latin typeface="Impact" pitchFamily="34" charset="0"/>
              </a:rPr>
              <a:t>                     Грамматика</a:t>
            </a:r>
          </a:p>
          <a:p>
            <a:r>
              <a:rPr lang="ru-RU" sz="2400" smtClean="0">
                <a:solidFill>
                  <a:srgbClr val="FF9900"/>
                </a:solidFill>
                <a:latin typeface="Impact" pitchFamily="34" charset="0"/>
              </a:rPr>
              <a:t>            Итоговый </a:t>
            </a:r>
            <a:r>
              <a:rPr lang="ru-RU" sz="2400" dirty="0" smtClean="0">
                <a:solidFill>
                  <a:srgbClr val="FF9900"/>
                </a:solidFill>
                <a:latin typeface="Impact" pitchFamily="34" charset="0"/>
              </a:rPr>
              <a:t>контроль</a:t>
            </a:r>
          </a:p>
          <a:p>
            <a:endParaRPr lang="ru-RU" sz="2400" dirty="0" smtClean="0">
              <a:solidFill>
                <a:srgbClr val="C00000"/>
              </a:solidFill>
              <a:latin typeface="Impact" pitchFamily="34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Impact" pitchFamily="34" charset="0"/>
              </a:rPr>
              <a:t>   </a:t>
            </a:r>
            <a:endParaRPr lang="en-US" sz="2400" dirty="0" smtClean="0">
              <a:solidFill>
                <a:srgbClr val="C00000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Passive voice – 20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QUESTION: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Turn from Active into Passive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The test on Math (write) yesterday.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</a:rPr>
              <a:t>\</a:t>
            </a: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The test on Math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was written </a:t>
            </a:r>
            <a:r>
              <a:rPr lang="en-US" sz="3200" dirty="0" smtClean="0">
                <a:latin typeface="Times New Roman" pitchFamily="18" charset="0"/>
              </a:rPr>
              <a:t>yesterday. 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Passive voice – 30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Turn from Active into Passive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I (not give) flowers for my last birthday.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I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wasn’t given </a:t>
            </a:r>
            <a:r>
              <a:rPr lang="en-US" sz="3000" dirty="0" smtClean="0">
                <a:latin typeface="Times New Roman" pitchFamily="18" charset="0"/>
              </a:rPr>
              <a:t>flowers for my last birthday.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Passive voice – 40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Turn from Active into Passive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</a:rPr>
              <a:t>        </a:t>
            </a:r>
            <a:r>
              <a:rPr lang="en-US" sz="3200" dirty="0" smtClean="0">
                <a:latin typeface="Times New Roman" pitchFamily="18" charset="0"/>
              </a:rPr>
              <a:t>Porridge  usually (eat) for dinner?</a:t>
            </a: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endParaRPr lang="en-US" sz="3200" dirty="0" smtClean="0">
              <a:latin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       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Is porridge 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</a:rPr>
              <a:t>usually eaten </a:t>
            </a:r>
            <a:r>
              <a:rPr lang="en-US" sz="3200" dirty="0" smtClean="0">
                <a:latin typeface="Times New Roman" pitchFamily="18" charset="0"/>
              </a:rPr>
              <a:t>for dinner?</a:t>
            </a:r>
            <a:endParaRPr lang="en-US" sz="32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Passive voice – 50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Turn from Active into Passive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Where you (send) the other day?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Where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were you sent </a:t>
            </a:r>
            <a:r>
              <a:rPr lang="en-US" sz="3200" dirty="0" smtClean="0">
                <a:latin typeface="Times New Roman" pitchFamily="18" charset="0"/>
              </a:rPr>
              <a:t>the other day?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Reported speech – 10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Report the sentence</a:t>
            </a:r>
            <a:endParaRPr lang="en-US" sz="2800" b="1" u="sng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Kate says: “I am a pupil.”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Kate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says (that) she is a pupil.</a:t>
            </a:r>
            <a:endParaRPr lang="en-US" sz="3200" dirty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Reported speech – 20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Report the sentence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Mother says: “Go to the shop, Nick.”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Mother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asks Nick to go to the shop.</a:t>
            </a:r>
            <a:endParaRPr lang="en-US" sz="3200" dirty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Reported speech – 30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Report the sentence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The doctor said: “Please, don’t run and jump today!”</a:t>
            </a:r>
          </a:p>
          <a:p>
            <a:pPr lvl="1"/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The doctor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told not to run and jump that day.</a:t>
            </a:r>
            <a:endParaRPr lang="en-US" sz="3200" dirty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Reported speech – 40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Report the sentence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My brother said: “I will watch this film tomorrow.”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My brother said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(that) he would watch that film the next day.</a:t>
            </a:r>
            <a:endParaRPr lang="en-US" sz="3000" dirty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Reported speech – 50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Report the sentence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The teacher said to me: “ Did you visit London three years ago?”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The teacher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asked me if I  had visited London three years before.</a:t>
            </a:r>
            <a:endParaRPr lang="en-US" sz="3000" dirty="0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Word formation – 10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Change the word in the brackets </a:t>
            </a:r>
            <a:endParaRPr lang="en-US" sz="2800" b="1" u="sng" dirty="0">
              <a:solidFill>
                <a:srgbClr val="FFFF00"/>
              </a:solidFill>
              <a:latin typeface="Times New Roman" pitchFamily="18" charset="0"/>
            </a:endParaRP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 The weather was (rain) last week.</a:t>
            </a:r>
            <a:endParaRPr lang="en-US" sz="32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32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The weather was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rainy</a:t>
            </a:r>
            <a:r>
              <a:rPr lang="en-US" sz="3200" dirty="0" smtClean="0">
                <a:latin typeface="Times New Roman" pitchFamily="18" charset="0"/>
              </a:rPr>
              <a:t> last week.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JeopardyIcon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304800"/>
            <a:ext cx="6097389" cy="254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762000" y="3581400"/>
            <a:ext cx="7620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 smtClean="0">
                <a:ln/>
                <a:solidFill>
                  <a:schemeClr val="accent3"/>
                </a:solidFill>
                <a:latin typeface="Times New Roman" pitchFamily="18" charset="0"/>
              </a:rPr>
              <a:t>Grammar   </a:t>
            </a:r>
            <a:r>
              <a:rPr lang="ru-RU" sz="4000" b="1" dirty="0" smtClean="0">
                <a:ln/>
                <a:solidFill>
                  <a:schemeClr val="accent3"/>
                </a:solidFill>
                <a:latin typeface="Times New Roman" pitchFamily="18" charset="0"/>
              </a:rPr>
              <a:t>  </a:t>
            </a:r>
            <a:r>
              <a:rPr lang="en-US" sz="4000" b="1" dirty="0" smtClean="0">
                <a:ln/>
                <a:solidFill>
                  <a:schemeClr val="accent3"/>
                </a:solidFill>
                <a:latin typeface="Times New Roman" pitchFamily="18" charset="0"/>
              </a:rPr>
              <a:t> 5</a:t>
            </a:r>
            <a:r>
              <a:rPr lang="en-US" sz="4000" b="1" baseline="30000" dirty="0" smtClean="0">
                <a:ln/>
                <a:solidFill>
                  <a:schemeClr val="accent3"/>
                </a:solidFill>
                <a:latin typeface="Times New Roman" pitchFamily="18" charset="0"/>
              </a:rPr>
              <a:t>th</a:t>
            </a:r>
            <a:r>
              <a:rPr lang="en-US" sz="4000" b="1" dirty="0" smtClean="0">
                <a:ln/>
                <a:solidFill>
                  <a:schemeClr val="accent3"/>
                </a:solidFill>
                <a:latin typeface="Times New Roman" pitchFamily="18" charset="0"/>
              </a:rPr>
              <a:t> form </a:t>
            </a:r>
            <a:endParaRPr lang="en-US" sz="4000" b="1" dirty="0">
              <a:ln/>
              <a:solidFill>
                <a:schemeClr val="accent3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Word formation – 20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Change the word in the brackets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What is the (long) of this bridge?</a:t>
            </a:r>
            <a:endParaRPr lang="en-US" sz="32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What is the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length</a:t>
            </a:r>
            <a:r>
              <a:rPr lang="en-US" sz="3200" dirty="0" smtClean="0">
                <a:latin typeface="Times New Roman" pitchFamily="18" charset="0"/>
              </a:rPr>
              <a:t> of this bridge?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Word formation – 30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Change the word in the brackets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</a:rPr>
              <a:t>       </a:t>
            </a:r>
            <a:r>
              <a:rPr lang="en-US" sz="3000" dirty="0" smtClean="0">
                <a:latin typeface="Times New Roman" pitchFamily="18" charset="0"/>
              </a:rPr>
              <a:t>She can’t read the book. She doesn’t think it is (read).</a:t>
            </a: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She can’t read the book. She doesn’t think it is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readable</a:t>
            </a:r>
            <a:r>
              <a:rPr lang="en-US" sz="3000" dirty="0" smtClean="0">
                <a:latin typeface="Times New Roman" pitchFamily="18" charset="0"/>
              </a:rPr>
              <a:t>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Word formation – 40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Change the word in the brackets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The doctor said that this (ill) is very bad.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The doctor said that this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illness</a:t>
            </a:r>
            <a:r>
              <a:rPr lang="en-US" sz="3200" dirty="0" smtClean="0">
                <a:latin typeface="Times New Roman" pitchFamily="18" charset="0"/>
              </a:rPr>
              <a:t> is very bad.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Word formation – 50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Change the word in the brackets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Do you have good (know) of the English language?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Do you have good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knowledge</a:t>
            </a:r>
            <a:r>
              <a:rPr lang="en-US" sz="3000" dirty="0" smtClean="0">
                <a:latin typeface="Times New Roman" pitchFamily="18" charset="0"/>
              </a:rPr>
              <a:t> of the English language?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Pronouns – 10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pronoun</a:t>
            </a:r>
            <a:endParaRPr lang="en-US" sz="2800" b="1" u="sng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We like our parents very much and we bought many presents for (they).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We like our parents very much and we bought many presents for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them</a:t>
            </a:r>
            <a:r>
              <a:rPr lang="en-US" sz="3000" dirty="0" smtClean="0">
                <a:latin typeface="Times New Roman" pitchFamily="18" charset="0"/>
              </a:rPr>
              <a:t>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Pronouns – 20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pronoun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The dresses on the sofa are (my). 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The dresses on the sofa are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mine</a:t>
            </a:r>
            <a:r>
              <a:rPr lang="en-US" sz="3200" dirty="0" smtClean="0">
                <a:latin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Pronouns – 30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pronoun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Mary, you are 14. Try to cook dinner (you).</a:t>
            </a:r>
          </a:p>
          <a:p>
            <a:pPr lvl="1"/>
            <a:endParaRPr lang="en-US" sz="2400" dirty="0">
              <a:latin typeface="Times New Roman" pitchFamily="18" charset="0"/>
            </a:endParaRP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You are 14. Try to cook dinner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yourself</a:t>
            </a:r>
            <a:r>
              <a:rPr lang="en-US" sz="3200" dirty="0" smtClean="0">
                <a:latin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Pronouns – 40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pronoun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I will work _______ at school or at hospital.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I will work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either</a:t>
            </a:r>
            <a:r>
              <a:rPr lang="en-US" sz="3000" dirty="0" smtClean="0">
                <a:latin typeface="Times New Roman" pitchFamily="18" charset="0"/>
              </a:rPr>
              <a:t> at school or at hospital.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Pronouns – 50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smtClean="0">
                <a:solidFill>
                  <a:srgbClr val="FFFF00"/>
                </a:solidFill>
                <a:latin typeface="Times New Roman" pitchFamily="18" charset="0"/>
              </a:rPr>
              <a:t>:  </a:t>
            </a:r>
            <a:r>
              <a:rPr lang="en-US" sz="2800" b="1" u="sng" smtClean="0">
                <a:solidFill>
                  <a:srgbClr val="FFFF00"/>
                </a:solidFill>
                <a:latin typeface="Times New Roman" pitchFamily="18" charset="0"/>
              </a:rPr>
              <a:t>Use the right form of the pronoun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________Leo nor Michael can swim well.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Neither</a:t>
            </a:r>
            <a:r>
              <a:rPr lang="en-US" sz="3000" dirty="0" smtClean="0">
                <a:latin typeface="Times New Roman" pitchFamily="18" charset="0"/>
              </a:rPr>
              <a:t> Leo nor Michael can swim well.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7239000" y="457200"/>
            <a:ext cx="1676400" cy="685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Pronouns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228600" y="457200"/>
            <a:ext cx="1676400" cy="685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Active voice</a:t>
            </a:r>
            <a:endParaRPr lang="en-US" sz="20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1981200" y="457200"/>
            <a:ext cx="1676400" cy="685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Passive voice</a:t>
            </a:r>
            <a:endParaRPr lang="en-US" sz="20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3733800" y="457200"/>
            <a:ext cx="1676400" cy="685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Reported speech</a:t>
            </a:r>
            <a:endParaRPr lang="en-US" sz="2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5486400" y="457200"/>
            <a:ext cx="1676400" cy="685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/>
              <a:t>Word formation</a:t>
            </a:r>
            <a:endParaRPr lang="en-US" sz="2000" b="1" dirty="0"/>
          </a:p>
        </p:txBody>
      </p:sp>
      <p:sp>
        <p:nvSpPr>
          <p:cNvPr id="11" name="Rounded Rectangle 10">
            <a:hlinkClick r:id="rId3" action="ppaction://hlinksldjump"/>
          </p:cNvPr>
          <p:cNvSpPr/>
          <p:nvPr/>
        </p:nvSpPr>
        <p:spPr>
          <a:xfrm>
            <a:off x="228600" y="1219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990099"/>
                </a:solidFill>
                <a:hlinkClick r:id="rId3" action="ppaction://hlinksldjump"/>
              </a:rPr>
              <a:t>10</a:t>
            </a:r>
            <a:endParaRPr lang="en-US" sz="2800" b="1" dirty="0">
              <a:solidFill>
                <a:srgbClr val="990099"/>
              </a:solidFill>
            </a:endParaRPr>
          </a:p>
        </p:txBody>
      </p:sp>
      <p:sp>
        <p:nvSpPr>
          <p:cNvPr id="12" name="Rounded Rectangle 11">
            <a:hlinkClick r:id="rId4" action="ppaction://hlinksldjump"/>
          </p:cNvPr>
          <p:cNvSpPr/>
          <p:nvPr/>
        </p:nvSpPr>
        <p:spPr>
          <a:xfrm>
            <a:off x="228600" y="2362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4" action="ppaction://hlinksldjump"/>
              </a:rPr>
              <a:t>20</a:t>
            </a:r>
            <a:endParaRPr lang="en-US" sz="2800" b="1" dirty="0"/>
          </a:p>
        </p:txBody>
      </p:sp>
      <p:sp>
        <p:nvSpPr>
          <p:cNvPr id="13" name="Rounded Rectangle 12">
            <a:hlinkClick r:id="rId5" action="ppaction://hlinksldjump"/>
          </p:cNvPr>
          <p:cNvSpPr/>
          <p:nvPr/>
        </p:nvSpPr>
        <p:spPr>
          <a:xfrm>
            <a:off x="228600" y="3505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5" action="ppaction://hlinksldjump"/>
              </a:rPr>
              <a:t>30</a:t>
            </a:r>
            <a:endParaRPr lang="en-US" sz="2800" b="1" dirty="0"/>
          </a:p>
        </p:txBody>
      </p:sp>
      <p:sp>
        <p:nvSpPr>
          <p:cNvPr id="14" name="Rounded Rectangle 13">
            <a:hlinkClick r:id="rId6" action="ppaction://hlinksldjump"/>
          </p:cNvPr>
          <p:cNvSpPr/>
          <p:nvPr/>
        </p:nvSpPr>
        <p:spPr>
          <a:xfrm>
            <a:off x="228600" y="4648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6" action="ppaction://hlinksldjump"/>
              </a:rPr>
              <a:t>40</a:t>
            </a:r>
            <a:endParaRPr lang="en-US" sz="2800" b="1" dirty="0"/>
          </a:p>
        </p:txBody>
      </p:sp>
      <p:sp>
        <p:nvSpPr>
          <p:cNvPr id="15" name="Rounded Rectangle 14">
            <a:hlinkClick r:id="rId7" action="ppaction://hlinksldjump"/>
          </p:cNvPr>
          <p:cNvSpPr/>
          <p:nvPr/>
        </p:nvSpPr>
        <p:spPr>
          <a:xfrm>
            <a:off x="228600" y="5791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7" action="ppaction://hlinksldjump"/>
              </a:rPr>
              <a:t>50</a:t>
            </a:r>
            <a:endParaRPr lang="en-US" sz="2800" b="1" dirty="0"/>
          </a:p>
        </p:txBody>
      </p:sp>
      <p:sp>
        <p:nvSpPr>
          <p:cNvPr id="16" name="Rounded Rectangle 15">
            <a:hlinkClick r:id="rId8" action="ppaction://hlinksldjump"/>
          </p:cNvPr>
          <p:cNvSpPr/>
          <p:nvPr/>
        </p:nvSpPr>
        <p:spPr>
          <a:xfrm>
            <a:off x="1981200" y="4648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8" action="ppaction://hlinksldjump"/>
              </a:rPr>
              <a:t>40</a:t>
            </a:r>
            <a:endParaRPr lang="en-US" sz="2800" b="1" dirty="0"/>
          </a:p>
        </p:txBody>
      </p:sp>
      <p:sp>
        <p:nvSpPr>
          <p:cNvPr id="17" name="Rounded Rectangle 16">
            <a:hlinkClick r:id="rId9" action="ppaction://hlinksldjump"/>
          </p:cNvPr>
          <p:cNvSpPr/>
          <p:nvPr/>
        </p:nvSpPr>
        <p:spPr>
          <a:xfrm>
            <a:off x="1981200" y="3505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9" action="ppaction://hlinksldjump"/>
              </a:rPr>
              <a:t>30</a:t>
            </a:r>
            <a:endParaRPr lang="en-US" sz="2800" b="1" dirty="0"/>
          </a:p>
        </p:txBody>
      </p:sp>
      <p:sp>
        <p:nvSpPr>
          <p:cNvPr id="18" name="Rounded Rectangle 17">
            <a:hlinkClick r:id="rId10" action="ppaction://hlinksldjump"/>
          </p:cNvPr>
          <p:cNvSpPr/>
          <p:nvPr/>
        </p:nvSpPr>
        <p:spPr>
          <a:xfrm>
            <a:off x="1981200" y="2362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0" action="ppaction://hlinksldjump"/>
              </a:rPr>
              <a:t>20</a:t>
            </a:r>
            <a:endParaRPr lang="en-US" sz="2800" b="1" dirty="0"/>
          </a:p>
        </p:txBody>
      </p:sp>
      <p:sp>
        <p:nvSpPr>
          <p:cNvPr id="19" name="Rounded Rectangle 18">
            <a:hlinkClick r:id="rId11" action="ppaction://hlinksldjump"/>
          </p:cNvPr>
          <p:cNvSpPr/>
          <p:nvPr/>
        </p:nvSpPr>
        <p:spPr>
          <a:xfrm>
            <a:off x="1981200" y="1219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1" action="ppaction://hlinksldjump"/>
              </a:rPr>
              <a:t>10</a:t>
            </a:r>
            <a:endParaRPr lang="en-US" sz="2800" b="1" dirty="0"/>
          </a:p>
        </p:txBody>
      </p:sp>
      <p:sp>
        <p:nvSpPr>
          <p:cNvPr id="20" name="Rounded Rectangle 19">
            <a:hlinkClick r:id="rId12" action="ppaction://hlinksldjump"/>
          </p:cNvPr>
          <p:cNvSpPr/>
          <p:nvPr/>
        </p:nvSpPr>
        <p:spPr>
          <a:xfrm>
            <a:off x="1981200" y="5791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2" action="ppaction://hlinksldjump"/>
              </a:rPr>
              <a:t>50</a:t>
            </a:r>
            <a:endParaRPr lang="en-US" sz="2800" b="1" dirty="0"/>
          </a:p>
        </p:txBody>
      </p:sp>
      <p:sp>
        <p:nvSpPr>
          <p:cNvPr id="21" name="Rounded Rectangle 20">
            <a:hlinkClick r:id="rId13" action="ppaction://hlinksldjump"/>
          </p:cNvPr>
          <p:cNvSpPr/>
          <p:nvPr/>
        </p:nvSpPr>
        <p:spPr>
          <a:xfrm>
            <a:off x="3733800" y="5791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3" action="ppaction://hlinksldjump"/>
              </a:rPr>
              <a:t>50</a:t>
            </a:r>
            <a:endParaRPr lang="en-US" sz="2800" b="1" dirty="0"/>
          </a:p>
        </p:txBody>
      </p:sp>
      <p:sp>
        <p:nvSpPr>
          <p:cNvPr id="22" name="Rounded Rectangle 21">
            <a:hlinkClick r:id="rId14" action="ppaction://hlinksldjump"/>
          </p:cNvPr>
          <p:cNvSpPr/>
          <p:nvPr/>
        </p:nvSpPr>
        <p:spPr>
          <a:xfrm>
            <a:off x="3733800" y="4648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4" action="ppaction://hlinksldjump"/>
              </a:rPr>
              <a:t>40</a:t>
            </a:r>
            <a:endParaRPr lang="en-US" sz="2800" b="1" dirty="0"/>
          </a:p>
        </p:txBody>
      </p:sp>
      <p:sp>
        <p:nvSpPr>
          <p:cNvPr id="23" name="Rounded Rectangle 22">
            <a:hlinkClick r:id="rId15" action="ppaction://hlinksldjump"/>
          </p:cNvPr>
          <p:cNvSpPr/>
          <p:nvPr/>
        </p:nvSpPr>
        <p:spPr>
          <a:xfrm>
            <a:off x="3733800" y="3505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9" action="ppaction://hlinksldjump"/>
              </a:rPr>
              <a:t>30</a:t>
            </a:r>
            <a:endParaRPr lang="en-US" sz="2800" b="1" dirty="0"/>
          </a:p>
        </p:txBody>
      </p:sp>
      <p:sp>
        <p:nvSpPr>
          <p:cNvPr id="24" name="Rounded Rectangle 23">
            <a:hlinkClick r:id="rId16" action="ppaction://hlinksldjump"/>
          </p:cNvPr>
          <p:cNvSpPr/>
          <p:nvPr/>
        </p:nvSpPr>
        <p:spPr>
          <a:xfrm>
            <a:off x="3733800" y="2362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6" action="ppaction://hlinksldjump"/>
              </a:rPr>
              <a:t>20</a:t>
            </a:r>
            <a:endParaRPr lang="en-US" sz="2800" b="1" dirty="0"/>
          </a:p>
        </p:txBody>
      </p:sp>
      <p:sp>
        <p:nvSpPr>
          <p:cNvPr id="25" name="Rounded Rectangle 24">
            <a:hlinkClick r:id="rId17" action="ppaction://hlinksldjump"/>
          </p:cNvPr>
          <p:cNvSpPr/>
          <p:nvPr/>
        </p:nvSpPr>
        <p:spPr>
          <a:xfrm>
            <a:off x="3733800" y="1219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1" action="ppaction://hlinksldjump"/>
              </a:rPr>
              <a:t>10</a:t>
            </a:r>
            <a:endParaRPr lang="en-US" sz="2800" b="1" dirty="0"/>
          </a:p>
        </p:txBody>
      </p:sp>
      <p:sp>
        <p:nvSpPr>
          <p:cNvPr id="26" name="Rounded Rectangle 25">
            <a:hlinkClick r:id="rId18" action="ppaction://hlinksldjump"/>
          </p:cNvPr>
          <p:cNvSpPr/>
          <p:nvPr/>
        </p:nvSpPr>
        <p:spPr>
          <a:xfrm>
            <a:off x="5486400" y="5791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8" action="ppaction://hlinksldjump"/>
              </a:rPr>
              <a:t>50</a:t>
            </a:r>
            <a:endParaRPr lang="en-US" sz="2800" b="1" dirty="0"/>
          </a:p>
        </p:txBody>
      </p:sp>
      <p:sp>
        <p:nvSpPr>
          <p:cNvPr id="27" name="Rounded Rectangle 26">
            <a:hlinkClick r:id="rId19" action="ppaction://hlinksldjump"/>
          </p:cNvPr>
          <p:cNvSpPr/>
          <p:nvPr/>
        </p:nvSpPr>
        <p:spPr>
          <a:xfrm>
            <a:off x="5486400" y="4648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19" action="ppaction://hlinksldjump"/>
              </a:rPr>
              <a:t>40</a:t>
            </a:r>
            <a:endParaRPr lang="en-US" sz="2800" b="1" dirty="0"/>
          </a:p>
        </p:txBody>
      </p:sp>
      <p:sp>
        <p:nvSpPr>
          <p:cNvPr id="28" name="Rounded Rectangle 27">
            <a:hlinkClick r:id="rId20" action="ppaction://hlinksldjump"/>
          </p:cNvPr>
          <p:cNvSpPr/>
          <p:nvPr/>
        </p:nvSpPr>
        <p:spPr>
          <a:xfrm>
            <a:off x="5486400" y="3505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0" action="ppaction://hlinksldjump"/>
              </a:rPr>
              <a:t>30</a:t>
            </a:r>
            <a:endParaRPr lang="en-US" sz="2800" b="1" dirty="0"/>
          </a:p>
        </p:txBody>
      </p:sp>
      <p:sp>
        <p:nvSpPr>
          <p:cNvPr id="29" name="Rounded Rectangle 28">
            <a:hlinkClick r:id="rId21" action="ppaction://hlinksldjump"/>
          </p:cNvPr>
          <p:cNvSpPr/>
          <p:nvPr/>
        </p:nvSpPr>
        <p:spPr>
          <a:xfrm>
            <a:off x="5486400" y="2362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1" action="ppaction://hlinksldjump"/>
              </a:rPr>
              <a:t>20</a:t>
            </a:r>
            <a:endParaRPr lang="en-US" sz="2800" b="1" dirty="0"/>
          </a:p>
        </p:txBody>
      </p:sp>
      <p:sp>
        <p:nvSpPr>
          <p:cNvPr id="30" name="Rounded Rectangle 29">
            <a:hlinkClick r:id="rId22" action="ppaction://hlinksldjump"/>
          </p:cNvPr>
          <p:cNvSpPr/>
          <p:nvPr/>
        </p:nvSpPr>
        <p:spPr>
          <a:xfrm>
            <a:off x="5486400" y="1219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2" action="ppaction://hlinksldjump"/>
              </a:rPr>
              <a:t>10</a:t>
            </a:r>
            <a:endParaRPr lang="en-US" sz="2800" b="1" dirty="0"/>
          </a:p>
        </p:txBody>
      </p:sp>
      <p:sp>
        <p:nvSpPr>
          <p:cNvPr id="31" name="Rounded Rectangle 30">
            <a:hlinkClick r:id="rId23" action="ppaction://hlinksldjump"/>
          </p:cNvPr>
          <p:cNvSpPr/>
          <p:nvPr/>
        </p:nvSpPr>
        <p:spPr>
          <a:xfrm>
            <a:off x="7239000" y="5791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3" action="ppaction://hlinksldjump"/>
              </a:rPr>
              <a:t>50</a:t>
            </a:r>
            <a:endParaRPr lang="en-US" sz="2800" b="1" dirty="0"/>
          </a:p>
        </p:txBody>
      </p:sp>
      <p:sp>
        <p:nvSpPr>
          <p:cNvPr id="32" name="Rounded Rectangle 31">
            <a:hlinkClick r:id="rId24" action="ppaction://hlinksldjump"/>
          </p:cNvPr>
          <p:cNvSpPr/>
          <p:nvPr/>
        </p:nvSpPr>
        <p:spPr>
          <a:xfrm>
            <a:off x="7239000" y="4648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4" action="ppaction://hlinksldjump"/>
              </a:rPr>
              <a:t>40</a:t>
            </a:r>
            <a:endParaRPr lang="en-US" sz="2800" b="1" dirty="0"/>
          </a:p>
        </p:txBody>
      </p:sp>
      <p:sp>
        <p:nvSpPr>
          <p:cNvPr id="33" name="Rounded Rectangle 32">
            <a:hlinkClick r:id="rId25" action="ppaction://hlinksldjump"/>
          </p:cNvPr>
          <p:cNvSpPr/>
          <p:nvPr/>
        </p:nvSpPr>
        <p:spPr>
          <a:xfrm>
            <a:off x="7239000" y="3505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5" action="ppaction://hlinksldjump"/>
              </a:rPr>
              <a:t>30</a:t>
            </a:r>
            <a:endParaRPr lang="en-US" sz="2800" b="1" dirty="0"/>
          </a:p>
        </p:txBody>
      </p:sp>
      <p:sp>
        <p:nvSpPr>
          <p:cNvPr id="34" name="Rounded Rectangle 33">
            <a:hlinkClick r:id="rId26" action="ppaction://hlinksldjump"/>
          </p:cNvPr>
          <p:cNvSpPr/>
          <p:nvPr/>
        </p:nvSpPr>
        <p:spPr>
          <a:xfrm>
            <a:off x="7239000" y="2362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6" action="ppaction://hlinksldjump"/>
              </a:rPr>
              <a:t>20</a:t>
            </a:r>
            <a:endParaRPr lang="en-US" sz="2800" b="1" dirty="0"/>
          </a:p>
        </p:txBody>
      </p:sp>
      <p:sp>
        <p:nvSpPr>
          <p:cNvPr id="35" name="Rounded Rectangle 34">
            <a:hlinkClick r:id="rId27" action="ppaction://hlinksldjump"/>
          </p:cNvPr>
          <p:cNvSpPr/>
          <p:nvPr/>
        </p:nvSpPr>
        <p:spPr>
          <a:xfrm>
            <a:off x="7239000" y="1219200"/>
            <a:ext cx="1676400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hlinkClick r:id="rId27" action="ppaction://hlinksldjump"/>
              </a:rPr>
              <a:t>10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Active voice – 10 Points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8200" y="1371600"/>
            <a:ext cx="75438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verb</a:t>
            </a:r>
            <a:endParaRPr lang="en-US" sz="2800" b="1" u="sng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We (watch) TV at home now.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We </a:t>
            </a:r>
            <a:r>
              <a:rPr lang="en-US" sz="3200" dirty="0" smtClean="0">
                <a:solidFill>
                  <a:srgbClr val="FF3300"/>
                </a:solidFill>
                <a:latin typeface="Times New Roman" pitchFamily="18" charset="0"/>
              </a:rPr>
              <a:t>are watching </a:t>
            </a:r>
            <a:r>
              <a:rPr lang="en-US" sz="3200" dirty="0" smtClean="0">
                <a:latin typeface="Times New Roman" pitchFamily="18" charset="0"/>
              </a:rPr>
              <a:t>TV at home now.</a:t>
            </a:r>
            <a:endParaRPr lang="en-US" sz="3200" dirty="0">
              <a:latin typeface="Times New Roman" pitchFamily="18" charset="0"/>
            </a:endParaRP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Active voice – 20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verb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 lvl="1"/>
            <a:endParaRPr lang="en-US" sz="2400" dirty="0" smtClean="0">
              <a:latin typeface="Times New Roman" pitchFamily="18" charset="0"/>
            </a:endParaRPr>
          </a:p>
          <a:p>
            <a:pPr lvl="1"/>
            <a:r>
              <a:rPr lang="en-US" sz="2800" dirty="0" smtClean="0">
                <a:latin typeface="Times New Roman" pitchFamily="18" charset="0"/>
              </a:rPr>
              <a:t>My mother usually (go) shopping on Sunday.</a:t>
            </a:r>
            <a:endParaRPr lang="en-US" sz="28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My mother usually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goes</a:t>
            </a:r>
            <a:r>
              <a:rPr lang="en-US" sz="3000" dirty="0" smtClean="0">
                <a:latin typeface="Times New Roman" pitchFamily="18" charset="0"/>
              </a:rPr>
              <a:t> shopping on Sunday.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Active voice – 30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verb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Jack (visit) the British Museum last year?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Did Jack visit </a:t>
            </a:r>
            <a:r>
              <a:rPr lang="en-US" sz="3000" dirty="0" smtClean="0">
                <a:latin typeface="Times New Roman" pitchFamily="18" charset="0"/>
              </a:rPr>
              <a:t>the British Museum last  year?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Active voice – 40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verb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I already (see) “Cars 2”</a:t>
            </a:r>
            <a:r>
              <a:rPr lang="ru-RU" sz="3200" dirty="0" smtClean="0">
                <a:latin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200" dirty="0" smtClean="0">
                <a:latin typeface="Times New Roman" pitchFamily="18" charset="0"/>
              </a:rPr>
              <a:t>I 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</a:rPr>
              <a:t>have already seen </a:t>
            </a:r>
            <a:r>
              <a:rPr lang="en-US" sz="3200" dirty="0" smtClean="0">
                <a:latin typeface="Times New Roman" pitchFamily="18" charset="0"/>
              </a:rPr>
              <a:t>“Cars 2”</a:t>
            </a:r>
            <a:endParaRPr lang="en-US" sz="32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Active voice – 50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Use the right form of the verb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3000" dirty="0" smtClean="0">
                <a:latin typeface="Times New Roman" pitchFamily="18" charset="0"/>
              </a:rPr>
              <a:t>While Jane (sleep), her sisters (cook) a cake.</a:t>
            </a:r>
            <a:endParaRPr lang="en-US" sz="30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  <a:p>
            <a:endParaRPr lang="en-US" sz="2800" b="1" dirty="0">
              <a:solidFill>
                <a:srgbClr val="FFFF00"/>
              </a:solidFill>
              <a:latin typeface="Times New Roman" pitchFamily="18" charset="0"/>
            </a:endParaRPr>
          </a:p>
          <a:p>
            <a:r>
              <a:rPr lang="en-US" sz="3000" dirty="0" smtClean="0">
                <a:latin typeface="Times New Roman" pitchFamily="18" charset="0"/>
              </a:rPr>
              <a:t>       While Jane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was sleeping</a:t>
            </a:r>
            <a:r>
              <a:rPr lang="en-US" sz="3000" dirty="0" smtClean="0">
                <a:latin typeface="Times New Roman" pitchFamily="18" charset="0"/>
              </a:rPr>
              <a:t>, her sisters      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were cooking </a:t>
            </a:r>
            <a:r>
              <a:rPr lang="en-US" sz="3000" dirty="0" smtClean="0">
                <a:latin typeface="Times New Roman" pitchFamily="18" charset="0"/>
              </a:rPr>
              <a:t>a cake.</a:t>
            </a:r>
          </a:p>
          <a:p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</a:rPr>
              <a:t>      </a:t>
            </a:r>
            <a:endParaRPr lang="en-US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en-US" dirty="0" smtClean="0"/>
              <a:t>Passive voice – 10 Points</a:t>
            </a:r>
          </a:p>
        </p:txBody>
      </p:sp>
      <p:sp>
        <p:nvSpPr>
          <p:cNvPr id="4" name="Left Arrow 3">
            <a:hlinkClick r:id="rId3" action="ppaction://hlinksldjump"/>
          </p:cNvPr>
          <p:cNvSpPr/>
          <p:nvPr/>
        </p:nvSpPr>
        <p:spPr bwMode="auto">
          <a:xfrm>
            <a:off x="838200" y="5867400"/>
            <a:ext cx="990600" cy="609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0" hangingPunct="0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1371600"/>
            <a:ext cx="75438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QUESTION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:    </a:t>
            </a:r>
            <a:r>
              <a:rPr lang="en-US" sz="2800" b="1" u="sng" dirty="0" smtClean="0">
                <a:solidFill>
                  <a:srgbClr val="FFFF00"/>
                </a:solidFill>
                <a:latin typeface="Times New Roman" pitchFamily="18" charset="0"/>
              </a:rPr>
              <a:t>Turn from Active into Passive</a:t>
            </a:r>
            <a:endParaRPr lang="en-US" sz="2800" b="1" u="sng" dirty="0">
              <a:solidFill>
                <a:srgbClr val="FFFF00"/>
              </a:solidFill>
              <a:latin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</a:rPr>
              <a:t>       </a:t>
            </a:r>
          </a:p>
          <a:p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</a:rPr>
              <a:t>       </a:t>
            </a:r>
            <a:r>
              <a:rPr lang="en-US" sz="3000" dirty="0" smtClean="0">
                <a:latin typeface="Times New Roman" pitchFamily="18" charset="0"/>
              </a:rPr>
              <a:t>New houses (build) every year in our city.</a:t>
            </a:r>
            <a:endParaRPr lang="en-US" sz="3000" dirty="0">
              <a:latin typeface="Times New Roman" pitchFamily="18" charset="0"/>
            </a:endParaRPr>
          </a:p>
          <a:p>
            <a:pPr lvl="1"/>
            <a:endParaRPr lang="en-US" sz="2400" dirty="0">
              <a:latin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sz="2400" dirty="0" smtClean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endParaRPr lang="en-US" sz="2400" dirty="0">
              <a:latin typeface="Times New Roman" pitchFamily="18" charset="0"/>
            </a:endParaRPr>
          </a:p>
          <a:p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</a:rPr>
              <a:t>ANSWER:</a:t>
            </a:r>
          </a:p>
          <a:p>
            <a:pPr>
              <a:buFont typeface="Arial" charset="0"/>
              <a:buChar char="•"/>
            </a:pPr>
            <a:endParaRPr lang="en-US" sz="2400" dirty="0">
              <a:latin typeface="Times New Roman" pitchFamily="18" charset="0"/>
            </a:endParaRPr>
          </a:p>
          <a:p>
            <a:pPr lvl="1"/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</a:rPr>
              <a:t>New houses 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</a:rPr>
              <a:t>are built </a:t>
            </a:r>
            <a:r>
              <a:rPr lang="en-US" sz="3000" dirty="0" smtClean="0">
                <a:latin typeface="Times New Roman" pitchFamily="18" charset="0"/>
              </a:rPr>
              <a:t>every year in our city.</a:t>
            </a:r>
            <a:endParaRPr lang="en-US" sz="30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eater design template">
  <a:themeElements>
    <a:clrScheme name="Office Theme 1">
      <a:dk1>
        <a:srgbClr val="00005B"/>
      </a:dk1>
      <a:lt1>
        <a:srgbClr val="F8F8F8"/>
      </a:lt1>
      <a:dk2>
        <a:srgbClr val="0000FF"/>
      </a:dk2>
      <a:lt2>
        <a:srgbClr val="FFCC00"/>
      </a:lt2>
      <a:accent1>
        <a:srgbClr val="98BAFF"/>
      </a:accent1>
      <a:accent2>
        <a:srgbClr val="009900"/>
      </a:accent2>
      <a:accent3>
        <a:srgbClr val="AAAAFF"/>
      </a:accent3>
      <a:accent4>
        <a:srgbClr val="D4D4D4"/>
      </a:accent4>
      <a:accent5>
        <a:srgbClr val="CAD9FF"/>
      </a:accent5>
      <a:accent6>
        <a:srgbClr val="008A00"/>
      </a:accent6>
      <a:hlink>
        <a:srgbClr val="350035"/>
      </a:hlink>
      <a:folHlink>
        <a:srgbClr val="5980D8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00005B"/>
        </a:dk1>
        <a:lt1>
          <a:srgbClr val="F8F8F8"/>
        </a:lt1>
        <a:dk2>
          <a:srgbClr val="0000FF"/>
        </a:dk2>
        <a:lt2>
          <a:srgbClr val="FFCC00"/>
        </a:lt2>
        <a:accent1>
          <a:srgbClr val="98BAFF"/>
        </a:accent1>
        <a:accent2>
          <a:srgbClr val="009900"/>
        </a:accent2>
        <a:accent3>
          <a:srgbClr val="AAAAFF"/>
        </a:accent3>
        <a:accent4>
          <a:srgbClr val="D4D4D4"/>
        </a:accent4>
        <a:accent5>
          <a:srgbClr val="CAD9FF"/>
        </a:accent5>
        <a:accent6>
          <a:srgbClr val="008A00"/>
        </a:accent6>
        <a:hlink>
          <a:srgbClr val="350035"/>
        </a:hlink>
        <a:folHlink>
          <a:srgbClr val="5980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3399"/>
        </a:dk2>
        <a:lt2>
          <a:srgbClr val="5A92D2"/>
        </a:lt2>
        <a:accent1>
          <a:srgbClr val="CCECFF"/>
        </a:accent1>
        <a:accent2>
          <a:srgbClr val="CC99FF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B98AE7"/>
        </a:accent6>
        <a:hlink>
          <a:srgbClr val="FFF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FFFF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333300"/>
        </a:dk1>
        <a:lt1>
          <a:srgbClr val="F8F8F8"/>
        </a:lt1>
        <a:dk2>
          <a:srgbClr val="B4AD8B"/>
        </a:dk2>
        <a:lt2>
          <a:srgbClr val="FFFF99"/>
        </a:lt2>
        <a:accent1>
          <a:srgbClr val="F5F5DE"/>
        </a:accent1>
        <a:accent2>
          <a:srgbClr val="00CCCC"/>
        </a:accent2>
        <a:accent3>
          <a:srgbClr val="D6D3C4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3300"/>
        </a:dk1>
        <a:lt1>
          <a:srgbClr val="F8F8F8"/>
        </a:lt1>
        <a:dk2>
          <a:srgbClr val="009966"/>
        </a:dk2>
        <a:lt2>
          <a:srgbClr val="FFCC00"/>
        </a:lt2>
        <a:accent1>
          <a:srgbClr val="F5F5DE"/>
        </a:accent1>
        <a:accent2>
          <a:srgbClr val="00CCCC"/>
        </a:accent2>
        <a:accent3>
          <a:srgbClr val="AACAB8"/>
        </a:accent3>
        <a:accent4>
          <a:srgbClr val="D4D4D4"/>
        </a:accent4>
        <a:accent5>
          <a:srgbClr val="F9F9EC"/>
        </a:accent5>
        <a:accent6>
          <a:srgbClr val="00B9B9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660033"/>
        </a:dk1>
        <a:lt1>
          <a:srgbClr val="F8F8F8"/>
        </a:lt1>
        <a:dk2>
          <a:srgbClr val="D60093"/>
        </a:dk2>
        <a:lt2>
          <a:srgbClr val="FFCC00"/>
        </a:lt2>
        <a:accent1>
          <a:srgbClr val="F5F5DE"/>
        </a:accent1>
        <a:accent2>
          <a:srgbClr val="009900"/>
        </a:accent2>
        <a:accent3>
          <a:srgbClr val="E8AAC8"/>
        </a:accent3>
        <a:accent4>
          <a:srgbClr val="D4D4D4"/>
        </a:accent4>
        <a:accent5>
          <a:srgbClr val="F9F9EC"/>
        </a:accent5>
        <a:accent6>
          <a:srgbClr val="008A00"/>
        </a:accent6>
        <a:hlink>
          <a:srgbClr val="4E5136"/>
        </a:hlink>
        <a:folHlink>
          <a:srgbClr val="ADAA67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Theater design template</Template>
  <TotalTime>596</TotalTime>
  <Words>1000</Words>
  <Application>Microsoft Office PowerPoint</Application>
  <PresentationFormat>Экран (4:3)</PresentationFormat>
  <Paragraphs>344</Paragraphs>
  <Slides>28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Theater design template</vt:lpstr>
      <vt:lpstr>Слайд 1</vt:lpstr>
      <vt:lpstr>Слайд 2</vt:lpstr>
      <vt:lpstr>Слайд 3</vt:lpstr>
      <vt:lpstr>Active voice – 10 Points</vt:lpstr>
      <vt:lpstr>Active voice – 20 Points</vt:lpstr>
      <vt:lpstr>Active voice – 30 Points</vt:lpstr>
      <vt:lpstr>Active voice – 40 Points</vt:lpstr>
      <vt:lpstr>Active voice – 50 Points</vt:lpstr>
      <vt:lpstr>Passive voice – 10 Points</vt:lpstr>
      <vt:lpstr>Passive voice – 20 Points</vt:lpstr>
      <vt:lpstr>Passive voice – 30 Points</vt:lpstr>
      <vt:lpstr>Passive voice – 40 Points</vt:lpstr>
      <vt:lpstr>Passive voice – 50 Points</vt:lpstr>
      <vt:lpstr>Reported speech – 10 Points</vt:lpstr>
      <vt:lpstr>Reported speech – 20 Points</vt:lpstr>
      <vt:lpstr>Reported speech – 30 Points</vt:lpstr>
      <vt:lpstr>Reported speech – 40 Points</vt:lpstr>
      <vt:lpstr>Reported speech – 50 Points</vt:lpstr>
      <vt:lpstr>Word formation – 10 Points</vt:lpstr>
      <vt:lpstr>Word formation – 20 Points</vt:lpstr>
      <vt:lpstr>Word formation – 30 Points</vt:lpstr>
      <vt:lpstr>Word formation – 40 Points</vt:lpstr>
      <vt:lpstr>Word formation – 50 Points</vt:lpstr>
      <vt:lpstr>Pronouns – 10 Points</vt:lpstr>
      <vt:lpstr>Pronouns – 20 Points</vt:lpstr>
      <vt:lpstr>Pronouns – 30 Points</vt:lpstr>
      <vt:lpstr>Pronouns – 40 Points</vt:lpstr>
      <vt:lpstr>Pronouns – 50 Points</vt:lpstr>
    </vt:vector>
  </TitlesOfParts>
  <Company>Educational Technology Network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JEOPARDY</dc:title>
  <dc:subject>Jeopardy Template</dc:subject>
  <dc:creator>Educational Technology Network</dc:creator>
  <cp:keywords>Jeopardy Powerpoint Template;Education Technology</cp:keywords>
  <dc:description>www.edtechnetwork.com</dc:description>
  <cp:lastModifiedBy>Admin</cp:lastModifiedBy>
  <cp:revision>64</cp:revision>
  <dcterms:created xsi:type="dcterms:W3CDTF">2009-08-07T10:43:48Z</dcterms:created>
  <dcterms:modified xsi:type="dcterms:W3CDTF">2011-11-14T16:34:42Z</dcterms:modified>
  <cp:category>Jeopardy Template</cp:category>
</cp:coreProperties>
</file>