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82" r:id="rId3"/>
    <p:sldId id="257" r:id="rId4"/>
    <p:sldId id="258" r:id="rId5"/>
    <p:sldId id="259" r:id="rId6"/>
    <p:sldId id="260" r:id="rId7"/>
    <p:sldId id="261" r:id="rId8"/>
    <p:sldId id="269" r:id="rId9"/>
    <p:sldId id="270" r:id="rId10"/>
    <p:sldId id="271" r:id="rId11"/>
    <p:sldId id="272" r:id="rId12"/>
    <p:sldId id="274" r:id="rId13"/>
    <p:sldId id="275" r:id="rId14"/>
    <p:sldId id="276" r:id="rId15"/>
    <p:sldId id="263" r:id="rId16"/>
    <p:sldId id="280" r:id="rId17"/>
    <p:sldId id="264" r:id="rId18"/>
    <p:sldId id="267" r:id="rId1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103" d="100"/>
          <a:sy n="103" d="100"/>
        </p:scale>
        <p:origin x="-204" y="-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4" name="Равнобедренный треугольник 6"/>
          <p:cNvSpPr/>
          <p:nvPr/>
        </p:nvSpPr>
        <p:spPr>
          <a:xfrm rot="16200000">
            <a:off x="7553325" y="5254626"/>
            <a:ext cx="1893887" cy="1293812"/>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Заголовок 7"/>
          <p:cNvSpPr>
            <a:spLocks noGrp="1"/>
          </p:cNvSpPr>
          <p:nvPr>
            <p:ph type="ctrTitle"/>
          </p:nvPr>
        </p:nvSpPr>
        <p:spPr>
          <a:xfrm>
            <a:off x="540544" y="776288"/>
            <a:ext cx="8062912" cy="1470025"/>
          </a:xfrm>
        </p:spPr>
        <p:txBody>
          <a:bodyPr anchor="b"/>
          <a:lstStyle>
            <a:lvl1pPr algn="r">
              <a:defRPr sz="4400"/>
            </a:lvl1pPr>
          </a:lstStyle>
          <a:p>
            <a:r>
              <a:rPr lang="ru-RU" smtClean="0"/>
              <a:t>Образец заголовка</a:t>
            </a:r>
            <a:endParaRPr lang="en-US"/>
          </a:p>
        </p:txBody>
      </p:sp>
      <p:sp>
        <p:nvSpPr>
          <p:cNvPr id="9" name="Подзаголовок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5" name="Дата 27"/>
          <p:cNvSpPr>
            <a:spLocks noGrp="1"/>
          </p:cNvSpPr>
          <p:nvPr>
            <p:ph type="dt" sz="half" idx="10"/>
          </p:nvPr>
        </p:nvSpPr>
        <p:spPr>
          <a:xfrm>
            <a:off x="1371600" y="6011863"/>
            <a:ext cx="5791200" cy="365125"/>
          </a:xfrm>
        </p:spPr>
        <p:txBody>
          <a:bodyPr tIns="0" bIns="0" anchor="t"/>
          <a:lstStyle>
            <a:lvl1pPr algn="r">
              <a:defRPr sz="1000"/>
            </a:lvl1pPr>
          </a:lstStyle>
          <a:p>
            <a:pPr>
              <a:defRPr/>
            </a:pPr>
            <a:fld id="{7A8A378D-39CF-45DB-A615-77DBEFF195FF}" type="datetimeFigureOut">
              <a:rPr lang="en-US"/>
              <a:pPr>
                <a:defRPr/>
              </a:pPr>
              <a:t>11/6/2011</a:t>
            </a:fld>
            <a:endParaRPr lang="en-US"/>
          </a:p>
        </p:txBody>
      </p:sp>
      <p:sp>
        <p:nvSpPr>
          <p:cNvPr id="6" name="Нижний колонтитул 16"/>
          <p:cNvSpPr>
            <a:spLocks noGrp="1"/>
          </p:cNvSpPr>
          <p:nvPr>
            <p:ph type="ftr" sz="quarter" idx="11"/>
          </p:nvPr>
        </p:nvSpPr>
        <p:spPr>
          <a:xfrm>
            <a:off x="1371600" y="5649913"/>
            <a:ext cx="5791200" cy="365125"/>
          </a:xfrm>
        </p:spPr>
        <p:txBody>
          <a:bodyPr tIns="0" bIns="0"/>
          <a:lstStyle>
            <a:lvl1pPr algn="r">
              <a:defRPr sz="1100"/>
            </a:lvl1pPr>
          </a:lstStyle>
          <a:p>
            <a:pPr>
              <a:defRPr/>
            </a:pPr>
            <a:endParaRPr lang="en-US"/>
          </a:p>
        </p:txBody>
      </p:sp>
      <p:sp>
        <p:nvSpPr>
          <p:cNvPr id="7" name="Номер слайда 28"/>
          <p:cNvSpPr>
            <a:spLocks noGrp="1"/>
          </p:cNvSpPr>
          <p:nvPr>
            <p:ph type="sldNum" sz="quarter" idx="12"/>
          </p:nvPr>
        </p:nvSpPr>
        <p:spPr>
          <a:xfrm>
            <a:off x="8391525" y="5753100"/>
            <a:ext cx="503238" cy="365125"/>
          </a:xfrm>
        </p:spPr>
        <p:txBody>
          <a:bodyPr anchor="ctr"/>
          <a:lstStyle>
            <a:lvl1pPr algn="ctr">
              <a:defRPr sz="1300">
                <a:solidFill>
                  <a:srgbClr val="FFFFFF"/>
                </a:solidFill>
              </a:defRPr>
            </a:lvl1pPr>
          </a:lstStyle>
          <a:p>
            <a:pPr>
              <a:defRPr/>
            </a:pPr>
            <a:fld id="{8E6825D0-C22B-4611-B7C7-D4A9FBE0C97F}"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A6E7111E-FFE5-4653-9CB0-493C2F75F63E}" type="datetimeFigureOut">
              <a:rPr lang="en-US"/>
              <a:pPr>
                <a:defRPr/>
              </a:pPr>
              <a:t>11/6/2011</a:t>
            </a:fld>
            <a:endParaRPr lang="en-US"/>
          </a:p>
        </p:txBody>
      </p:sp>
      <p:sp>
        <p:nvSpPr>
          <p:cNvPr id="5" name="Нижний колонтитул 2"/>
          <p:cNvSpPr>
            <a:spLocks noGrp="1"/>
          </p:cNvSpPr>
          <p:nvPr>
            <p:ph type="ftr" sz="quarter" idx="11"/>
          </p:nvPr>
        </p:nvSpPr>
        <p:spPr/>
        <p:txBody>
          <a:bodyPr/>
          <a:lstStyle>
            <a:lvl1pPr>
              <a:defRPr/>
            </a:lvl1pPr>
          </a:lstStyle>
          <a:p>
            <a:pPr>
              <a:defRPr/>
            </a:pPr>
            <a:endParaRPr lang="en-US"/>
          </a:p>
        </p:txBody>
      </p:sp>
      <p:sp>
        <p:nvSpPr>
          <p:cNvPr id="6" name="Номер слайда 22"/>
          <p:cNvSpPr>
            <a:spLocks noGrp="1"/>
          </p:cNvSpPr>
          <p:nvPr>
            <p:ph type="sldNum" sz="quarter" idx="12"/>
          </p:nvPr>
        </p:nvSpPr>
        <p:spPr/>
        <p:txBody>
          <a:bodyPr/>
          <a:lstStyle>
            <a:lvl1pPr>
              <a:defRPr/>
            </a:lvl1pPr>
          </a:lstStyle>
          <a:p>
            <a:pPr>
              <a:defRPr/>
            </a:pPr>
            <a:fld id="{77F7ED46-D3EC-4535-B559-4F63C03C6444}"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81800" y="381000"/>
            <a:ext cx="1905000" cy="5486400"/>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381000"/>
            <a:ext cx="6248400" cy="54864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1CEAE30D-7B89-4FA5-A3F4-B6165B9FCF03}" type="datetimeFigureOut">
              <a:rPr lang="en-US"/>
              <a:pPr>
                <a:defRPr/>
              </a:pPr>
              <a:t>11/6/2011</a:t>
            </a:fld>
            <a:endParaRPr lang="en-US"/>
          </a:p>
        </p:txBody>
      </p:sp>
      <p:sp>
        <p:nvSpPr>
          <p:cNvPr id="5" name="Нижний колонтитул 2"/>
          <p:cNvSpPr>
            <a:spLocks noGrp="1"/>
          </p:cNvSpPr>
          <p:nvPr>
            <p:ph type="ftr" sz="quarter" idx="11"/>
          </p:nvPr>
        </p:nvSpPr>
        <p:spPr/>
        <p:txBody>
          <a:bodyPr/>
          <a:lstStyle>
            <a:lvl1pPr>
              <a:defRPr/>
            </a:lvl1pPr>
          </a:lstStyle>
          <a:p>
            <a:pPr>
              <a:defRPr/>
            </a:pPr>
            <a:endParaRPr lang="en-US"/>
          </a:p>
        </p:txBody>
      </p:sp>
      <p:sp>
        <p:nvSpPr>
          <p:cNvPr id="6" name="Номер слайда 22"/>
          <p:cNvSpPr>
            <a:spLocks noGrp="1"/>
          </p:cNvSpPr>
          <p:nvPr>
            <p:ph type="sldNum" sz="quarter" idx="12"/>
          </p:nvPr>
        </p:nvSpPr>
        <p:spPr/>
        <p:txBody>
          <a:bodyPr/>
          <a:lstStyle>
            <a:lvl1pPr>
              <a:defRPr/>
            </a:lvl1pPr>
          </a:lstStyle>
          <a:p>
            <a:pPr>
              <a:defRPr/>
            </a:pPr>
            <a:fld id="{62285159-91F8-4F86-A9B6-EC4FEF986416}"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67494"/>
            <a:ext cx="8229600" cy="1399032"/>
          </a:xfrm>
        </p:spPr>
        <p:txBody>
          <a:bodyPr/>
          <a:lstStyle/>
          <a:p>
            <a:r>
              <a:rPr lang="ru-RU" smtClean="0"/>
              <a:t>Образец заголовка</a:t>
            </a:r>
            <a:endParaRPr lang="en-US"/>
          </a:p>
        </p:txBody>
      </p:sp>
      <p:sp>
        <p:nvSpPr>
          <p:cNvPr id="3" name="Содержимое 2"/>
          <p:cNvSpPr>
            <a:spLocks noGrp="1"/>
          </p:cNvSpPr>
          <p:nvPr>
            <p:ph idx="1"/>
          </p:nvPr>
        </p:nvSpPr>
        <p:spPr>
          <a:xfrm>
            <a:off x="457200" y="1882808"/>
            <a:ext cx="8229600" cy="45720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3"/>
          <p:cNvSpPr>
            <a:spLocks noGrp="1"/>
          </p:cNvSpPr>
          <p:nvPr>
            <p:ph type="dt" sz="half" idx="10"/>
          </p:nvPr>
        </p:nvSpPr>
        <p:spPr>
          <a:xfrm>
            <a:off x="4791075" y="6480175"/>
            <a:ext cx="2133600" cy="301625"/>
          </a:xfrm>
        </p:spPr>
        <p:txBody>
          <a:bodyPr/>
          <a:lstStyle>
            <a:lvl1pPr>
              <a:defRPr/>
            </a:lvl1pPr>
          </a:lstStyle>
          <a:p>
            <a:pPr>
              <a:defRPr/>
            </a:pPr>
            <a:fld id="{3EDBB8A3-51F1-47FD-97BE-33D7B6EDF465}" type="datetimeFigureOut">
              <a:rPr lang="en-US"/>
              <a:pPr>
                <a:defRPr/>
              </a:pPr>
              <a:t>11/6/2011</a:t>
            </a:fld>
            <a:endParaRPr lang="en-US"/>
          </a:p>
        </p:txBody>
      </p:sp>
      <p:sp>
        <p:nvSpPr>
          <p:cNvPr id="5" name="Нижний колонтитул 4"/>
          <p:cNvSpPr>
            <a:spLocks noGrp="1"/>
          </p:cNvSpPr>
          <p:nvPr>
            <p:ph type="ftr" sz="quarter" idx="11"/>
          </p:nvPr>
        </p:nvSpPr>
        <p:spPr>
          <a:xfrm>
            <a:off x="457200" y="6481763"/>
            <a:ext cx="4259263" cy="300037"/>
          </a:xfrm>
        </p:spPr>
        <p:txBody>
          <a:bodyPr/>
          <a:lstStyle>
            <a:lvl1pPr>
              <a:defRPr/>
            </a:lvl1pPr>
          </a:lstStyle>
          <a:p>
            <a:pPr>
              <a:defRPr/>
            </a:pPr>
            <a:endParaRPr lang="en-US"/>
          </a:p>
        </p:txBody>
      </p:sp>
      <p:sp>
        <p:nvSpPr>
          <p:cNvPr id="6" name="Номер слайда 5"/>
          <p:cNvSpPr>
            <a:spLocks noGrp="1"/>
          </p:cNvSpPr>
          <p:nvPr>
            <p:ph type="sldNum" sz="quarter" idx="12"/>
          </p:nvPr>
        </p:nvSpPr>
        <p:spPr/>
        <p:txBody>
          <a:bodyPr/>
          <a:lstStyle>
            <a:lvl1pPr>
              <a:defRPr/>
            </a:lvl1pPr>
          </a:lstStyle>
          <a:p>
            <a:pPr>
              <a:defRPr/>
            </a:pPr>
            <a:fld id="{B8F74DA8-D160-4553-BF4D-08B28A3A1675}"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4" name="Прямоугольный треугольник 8"/>
          <p:cNvSpPr/>
          <p:nvPr/>
        </p:nvSpPr>
        <p:spPr>
          <a:xfrm flipV="1">
            <a:off x="6350" y="6350"/>
            <a:ext cx="9131300" cy="6837363"/>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Равнобедренный треугольник 7"/>
          <p:cNvSpPr/>
          <p:nvPr/>
        </p:nvSpPr>
        <p:spPr>
          <a:xfrm rot="5400000" flipV="1">
            <a:off x="7553325" y="309563"/>
            <a:ext cx="1893888" cy="1293812"/>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6" name="Прямая соединительная линия 10"/>
          <p:cNvCxnSpPr/>
          <p:nvPr/>
        </p:nvCxnSpPr>
        <p:spPr>
          <a:xfrm rot="10800000">
            <a:off x="6469063" y="9525"/>
            <a:ext cx="2673350" cy="1900238"/>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7" name="Прямая соединительная линия 9"/>
          <p:cNvCxnSpPr/>
          <p:nvPr/>
        </p:nvCxnSpPr>
        <p:spPr>
          <a:xfrm flipV="1">
            <a:off x="0" y="6350"/>
            <a:ext cx="9137650"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Заголовок 1"/>
          <p:cNvSpPr>
            <a:spLocks noGrp="1"/>
          </p:cNvSpPr>
          <p:nvPr>
            <p:ph type="title"/>
          </p:nvPr>
        </p:nvSpPr>
        <p:spPr>
          <a:xfrm>
            <a:off x="381000" y="271464"/>
            <a:ext cx="7239000" cy="1362075"/>
          </a:xfrm>
        </p:spPr>
        <p:txBody>
          <a:bodyPr/>
          <a:lstStyle>
            <a:lvl1pPr marL="0" algn="l">
              <a:buNone/>
              <a:defRPr sz="3600" b="1" cap="none" baseline="0"/>
            </a:lvl1pPr>
          </a:lstStyle>
          <a:p>
            <a:r>
              <a:rPr lang="ru-RU" smtClean="0"/>
              <a:t>Образец заголовка</a:t>
            </a:r>
            <a:endParaRPr lang="en-US"/>
          </a:p>
        </p:txBody>
      </p:sp>
      <p:sp>
        <p:nvSpPr>
          <p:cNvPr id="3" name="Текст 2"/>
          <p:cNvSpPr>
            <a:spLocks noGrp="1"/>
          </p:cNvSpPr>
          <p:nvPr>
            <p:ph type="body" idx="1"/>
          </p:nvPr>
        </p:nvSpPr>
        <p:spPr>
          <a:xfrm>
            <a:off x="381000" y="1633536"/>
            <a:ext cx="3886200" cy="2286000"/>
          </a:xfrm>
        </p:spPr>
        <p:txBody>
          <a:bodyPr/>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8" name="Дата 3"/>
          <p:cNvSpPr>
            <a:spLocks noGrp="1"/>
          </p:cNvSpPr>
          <p:nvPr>
            <p:ph type="dt" sz="half" idx="10"/>
          </p:nvPr>
        </p:nvSpPr>
        <p:spPr>
          <a:xfrm>
            <a:off x="6956425" y="6477000"/>
            <a:ext cx="2133600" cy="304800"/>
          </a:xfrm>
        </p:spPr>
        <p:txBody>
          <a:bodyPr/>
          <a:lstStyle>
            <a:lvl1pPr>
              <a:defRPr/>
            </a:lvl1pPr>
          </a:lstStyle>
          <a:p>
            <a:pPr>
              <a:defRPr/>
            </a:pPr>
            <a:fld id="{15FD22F1-F60B-429E-A613-713B5CDD021F}" type="datetimeFigureOut">
              <a:rPr lang="en-US"/>
              <a:pPr>
                <a:defRPr/>
              </a:pPr>
              <a:t>11/6/2011</a:t>
            </a:fld>
            <a:endParaRPr lang="en-US"/>
          </a:p>
        </p:txBody>
      </p:sp>
      <p:sp>
        <p:nvSpPr>
          <p:cNvPr id="9" name="Нижний колонтитул 4"/>
          <p:cNvSpPr>
            <a:spLocks noGrp="1"/>
          </p:cNvSpPr>
          <p:nvPr>
            <p:ph type="ftr" sz="quarter" idx="11"/>
          </p:nvPr>
        </p:nvSpPr>
        <p:spPr>
          <a:xfrm>
            <a:off x="2619375" y="6481763"/>
            <a:ext cx="4260850" cy="300037"/>
          </a:xfrm>
        </p:spPr>
        <p:txBody>
          <a:bodyPr/>
          <a:lstStyle>
            <a:lvl1pPr>
              <a:defRPr/>
            </a:lvl1pPr>
          </a:lstStyle>
          <a:p>
            <a:pPr>
              <a:defRPr/>
            </a:pPr>
            <a:endParaRPr lang="en-US"/>
          </a:p>
        </p:txBody>
      </p:sp>
      <p:sp>
        <p:nvSpPr>
          <p:cNvPr id="10" name="Номер слайда 5"/>
          <p:cNvSpPr>
            <a:spLocks noGrp="1"/>
          </p:cNvSpPr>
          <p:nvPr>
            <p:ph type="sldNum" sz="quarter" idx="12"/>
          </p:nvPr>
        </p:nvSpPr>
        <p:spPr>
          <a:xfrm>
            <a:off x="8450263" y="809625"/>
            <a:ext cx="503237" cy="300038"/>
          </a:xfrm>
        </p:spPr>
        <p:txBody>
          <a:bodyPr/>
          <a:lstStyle>
            <a:lvl1pPr>
              <a:defRPr/>
            </a:lvl1pPr>
          </a:lstStyle>
          <a:p>
            <a:pPr>
              <a:defRPr/>
            </a:pPr>
            <a:fld id="{086D88A7-9237-49E3-ACA2-A8B16DDCB608}"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marL="0" algn="l">
              <a:defRPr/>
            </a:lvl1pPr>
          </a:lstStyle>
          <a:p>
            <a:r>
              <a:rPr lang="ru-RU" smtClean="0"/>
              <a:t>Образец заголовка</a:t>
            </a:r>
            <a:endParaRPr lang="en-US"/>
          </a:p>
        </p:txBody>
      </p:sp>
      <p:sp>
        <p:nvSpPr>
          <p:cNvPr id="3" name="Содержимое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13"/>
          <p:cNvSpPr>
            <a:spLocks noGrp="1"/>
          </p:cNvSpPr>
          <p:nvPr>
            <p:ph type="dt" sz="half" idx="10"/>
          </p:nvPr>
        </p:nvSpPr>
        <p:spPr/>
        <p:txBody>
          <a:bodyPr/>
          <a:lstStyle>
            <a:lvl1pPr>
              <a:defRPr/>
            </a:lvl1pPr>
          </a:lstStyle>
          <a:p>
            <a:pPr>
              <a:defRPr/>
            </a:pPr>
            <a:fld id="{EFD97CEC-B893-4B71-8407-EB7854B9E42F}" type="datetimeFigureOut">
              <a:rPr lang="en-US"/>
              <a:pPr>
                <a:defRPr/>
              </a:pPr>
              <a:t>11/6/2011</a:t>
            </a:fld>
            <a:endParaRPr lang="en-US"/>
          </a:p>
        </p:txBody>
      </p:sp>
      <p:sp>
        <p:nvSpPr>
          <p:cNvPr id="6" name="Нижний колонтитул 2"/>
          <p:cNvSpPr>
            <a:spLocks noGrp="1"/>
          </p:cNvSpPr>
          <p:nvPr>
            <p:ph type="ftr" sz="quarter" idx="11"/>
          </p:nvPr>
        </p:nvSpPr>
        <p:spPr/>
        <p:txBody>
          <a:bodyPr/>
          <a:lstStyle>
            <a:lvl1pPr>
              <a:defRPr/>
            </a:lvl1pPr>
          </a:lstStyle>
          <a:p>
            <a:pPr>
              <a:defRPr/>
            </a:pPr>
            <a:endParaRPr lang="en-US"/>
          </a:p>
        </p:txBody>
      </p:sp>
      <p:sp>
        <p:nvSpPr>
          <p:cNvPr id="7" name="Номер слайда 22"/>
          <p:cNvSpPr>
            <a:spLocks noGrp="1"/>
          </p:cNvSpPr>
          <p:nvPr>
            <p:ph type="sldNum" sz="quarter" idx="12"/>
          </p:nvPr>
        </p:nvSpPr>
        <p:spPr/>
        <p:txBody>
          <a:bodyPr/>
          <a:lstStyle>
            <a:lvl1pPr>
              <a:defRPr/>
            </a:lvl1pPr>
          </a:lstStyle>
          <a:p>
            <a:pPr>
              <a:defRPr/>
            </a:pPr>
            <a:fld id="{EB4F1476-AC75-42C7-A359-F4A474C69D59}"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lang="ru-RU" smtClean="0"/>
              <a:t>Образец заголовка</a:t>
            </a:r>
            <a:endParaRPr lang="en-US"/>
          </a:p>
        </p:txBody>
      </p:sp>
      <p:sp>
        <p:nvSpPr>
          <p:cNvPr id="3" name="Текст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4" name="Текст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5" name="Содержимое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6"/>
          <p:cNvSpPr>
            <a:spLocks noGrp="1"/>
          </p:cNvSpPr>
          <p:nvPr>
            <p:ph type="dt" sz="half" idx="10"/>
          </p:nvPr>
        </p:nvSpPr>
        <p:spPr>
          <a:xfrm>
            <a:off x="4791075" y="6481763"/>
            <a:ext cx="2130425" cy="301625"/>
          </a:xfrm>
        </p:spPr>
        <p:txBody>
          <a:bodyPr/>
          <a:lstStyle>
            <a:lvl1pPr>
              <a:defRPr/>
            </a:lvl1pPr>
          </a:lstStyle>
          <a:p>
            <a:pPr>
              <a:defRPr/>
            </a:pPr>
            <a:fld id="{1A98A8FD-C6D1-4F1B-A88A-B6E4B4D2A0EF}" type="datetimeFigureOut">
              <a:rPr lang="en-US"/>
              <a:pPr>
                <a:defRPr/>
              </a:pPr>
              <a:t>11/6/2011</a:t>
            </a:fld>
            <a:endParaRPr lang="en-US"/>
          </a:p>
        </p:txBody>
      </p:sp>
      <p:sp>
        <p:nvSpPr>
          <p:cNvPr id="8" name="Нижний колонтитул 7"/>
          <p:cNvSpPr>
            <a:spLocks noGrp="1"/>
          </p:cNvSpPr>
          <p:nvPr>
            <p:ph type="ftr" sz="quarter" idx="11"/>
          </p:nvPr>
        </p:nvSpPr>
        <p:spPr>
          <a:xfrm>
            <a:off x="457200" y="6481763"/>
            <a:ext cx="4260850" cy="301625"/>
          </a:xfrm>
        </p:spPr>
        <p:txBody>
          <a:bodyPr/>
          <a:lstStyle>
            <a:lvl1pPr>
              <a:defRPr/>
            </a:lvl1pPr>
          </a:lstStyle>
          <a:p>
            <a:pPr>
              <a:defRPr/>
            </a:pPr>
            <a:endParaRPr lang="en-US"/>
          </a:p>
        </p:txBody>
      </p:sp>
      <p:sp>
        <p:nvSpPr>
          <p:cNvPr id="9" name="Номер слайда 8"/>
          <p:cNvSpPr>
            <a:spLocks noGrp="1"/>
          </p:cNvSpPr>
          <p:nvPr>
            <p:ph type="sldNum" sz="quarter" idx="12"/>
          </p:nvPr>
        </p:nvSpPr>
        <p:spPr>
          <a:xfrm>
            <a:off x="7589838" y="6483350"/>
            <a:ext cx="503237" cy="301625"/>
          </a:xfrm>
        </p:spPr>
        <p:txBody>
          <a:bodyPr/>
          <a:lstStyle>
            <a:lvl1pPr algn="ctr">
              <a:defRPr/>
            </a:lvl1pPr>
          </a:lstStyle>
          <a:p>
            <a:pPr>
              <a:defRPr/>
            </a:pPr>
            <a:fld id="{E7761BCA-A4DF-46B6-8BBE-F70B02D335A0}"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b="0"/>
            </a:lvl1pPr>
          </a:lstStyle>
          <a:p>
            <a:r>
              <a:rPr lang="ru-RU" smtClean="0"/>
              <a:t>Образец заголовка</a:t>
            </a:r>
            <a:endParaRPr lang="en-US"/>
          </a:p>
        </p:txBody>
      </p:sp>
      <p:sp>
        <p:nvSpPr>
          <p:cNvPr id="3" name="Дата 13"/>
          <p:cNvSpPr>
            <a:spLocks noGrp="1"/>
          </p:cNvSpPr>
          <p:nvPr>
            <p:ph type="dt" sz="half" idx="10"/>
          </p:nvPr>
        </p:nvSpPr>
        <p:spPr/>
        <p:txBody>
          <a:bodyPr/>
          <a:lstStyle>
            <a:lvl1pPr>
              <a:defRPr/>
            </a:lvl1pPr>
          </a:lstStyle>
          <a:p>
            <a:pPr>
              <a:defRPr/>
            </a:pPr>
            <a:fld id="{3E8C23F9-2F2B-49EB-9686-1D6899B3C31A}" type="datetimeFigureOut">
              <a:rPr lang="en-US"/>
              <a:pPr>
                <a:defRPr/>
              </a:pPr>
              <a:t>11/6/2011</a:t>
            </a:fld>
            <a:endParaRPr lang="en-US"/>
          </a:p>
        </p:txBody>
      </p:sp>
      <p:sp>
        <p:nvSpPr>
          <p:cNvPr id="4" name="Нижний колонтитул 2"/>
          <p:cNvSpPr>
            <a:spLocks noGrp="1"/>
          </p:cNvSpPr>
          <p:nvPr>
            <p:ph type="ftr" sz="quarter" idx="11"/>
          </p:nvPr>
        </p:nvSpPr>
        <p:spPr/>
        <p:txBody>
          <a:bodyPr/>
          <a:lstStyle>
            <a:lvl1pPr>
              <a:defRPr/>
            </a:lvl1pPr>
          </a:lstStyle>
          <a:p>
            <a:pPr>
              <a:defRPr/>
            </a:pPr>
            <a:endParaRPr lang="en-US"/>
          </a:p>
        </p:txBody>
      </p:sp>
      <p:sp>
        <p:nvSpPr>
          <p:cNvPr id="5" name="Номер слайда 22"/>
          <p:cNvSpPr>
            <a:spLocks noGrp="1"/>
          </p:cNvSpPr>
          <p:nvPr>
            <p:ph type="sldNum" sz="quarter" idx="12"/>
          </p:nvPr>
        </p:nvSpPr>
        <p:spPr/>
        <p:txBody>
          <a:bodyPr/>
          <a:lstStyle>
            <a:lvl1pPr>
              <a:defRPr/>
            </a:lvl1pPr>
          </a:lstStyle>
          <a:p>
            <a:pPr>
              <a:defRPr/>
            </a:pPr>
            <a:fld id="{D4D136B0-C0CF-413E-91A7-FD4F7C298C98}"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3"/>
          <p:cNvSpPr>
            <a:spLocks noGrp="1"/>
          </p:cNvSpPr>
          <p:nvPr>
            <p:ph type="dt" sz="half" idx="10"/>
          </p:nvPr>
        </p:nvSpPr>
        <p:spPr/>
        <p:txBody>
          <a:bodyPr/>
          <a:lstStyle>
            <a:lvl1pPr>
              <a:defRPr/>
            </a:lvl1pPr>
          </a:lstStyle>
          <a:p>
            <a:pPr>
              <a:defRPr/>
            </a:pPr>
            <a:fld id="{D83CB2A1-425C-4590-8F6D-17F6AAEFD8C5}" type="datetimeFigureOut">
              <a:rPr lang="en-US"/>
              <a:pPr>
                <a:defRPr/>
              </a:pPr>
              <a:t>11/6/2011</a:t>
            </a:fld>
            <a:endParaRPr lang="en-US"/>
          </a:p>
        </p:txBody>
      </p:sp>
      <p:sp>
        <p:nvSpPr>
          <p:cNvPr id="3" name="Нижний колонтитул 2"/>
          <p:cNvSpPr>
            <a:spLocks noGrp="1"/>
          </p:cNvSpPr>
          <p:nvPr>
            <p:ph type="ftr" sz="quarter" idx="11"/>
          </p:nvPr>
        </p:nvSpPr>
        <p:spPr/>
        <p:txBody>
          <a:bodyPr/>
          <a:lstStyle>
            <a:lvl1pPr>
              <a:defRPr/>
            </a:lvl1pPr>
          </a:lstStyle>
          <a:p>
            <a:pPr>
              <a:defRPr/>
            </a:pPr>
            <a:endParaRPr lang="en-US"/>
          </a:p>
        </p:txBody>
      </p:sp>
      <p:sp>
        <p:nvSpPr>
          <p:cNvPr id="4" name="Номер слайда 22"/>
          <p:cNvSpPr>
            <a:spLocks noGrp="1"/>
          </p:cNvSpPr>
          <p:nvPr>
            <p:ph type="sldNum" sz="quarter" idx="12"/>
          </p:nvPr>
        </p:nvSpPr>
        <p:spPr/>
        <p:txBody>
          <a:bodyPr/>
          <a:lstStyle>
            <a:lvl1pPr>
              <a:defRPr/>
            </a:lvl1pPr>
          </a:lstStyle>
          <a:p>
            <a:pPr>
              <a:defRPr/>
            </a:pPr>
            <a:fld id="{46CF10F6-ED3F-4C0F-BAFC-B1DD83944064}"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lang="ru-RU" smtClean="0"/>
              <a:t>Образец заголовка</a:t>
            </a:r>
            <a:endParaRPr lang="en-US"/>
          </a:p>
        </p:txBody>
      </p:sp>
      <p:sp>
        <p:nvSpPr>
          <p:cNvPr id="3" name="Текст 2"/>
          <p:cNvSpPr>
            <a:spLocks noGrp="1"/>
          </p:cNvSpPr>
          <p:nvPr>
            <p:ph type="body" idx="2"/>
          </p:nvPr>
        </p:nvSpPr>
        <p:spPr>
          <a:xfrm>
            <a:off x="1135856" y="367664"/>
            <a:ext cx="2438400" cy="5943600"/>
          </a:xfrm>
        </p:spPr>
        <p:txBody>
          <a:bodyPr/>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a:r>
              <a:rPr lang="ru-RU" smtClean="0"/>
              <a:t>Образец текста</a:t>
            </a:r>
          </a:p>
        </p:txBody>
      </p:sp>
      <p:sp>
        <p:nvSpPr>
          <p:cNvPr id="4" name="Содержимое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4"/>
          <p:cNvSpPr>
            <a:spLocks noGrp="1"/>
          </p:cNvSpPr>
          <p:nvPr>
            <p:ph type="dt" sz="half" idx="10"/>
          </p:nvPr>
        </p:nvSpPr>
        <p:spPr>
          <a:xfrm>
            <a:off x="6278563" y="6556375"/>
            <a:ext cx="2133600" cy="301625"/>
          </a:xfrm>
        </p:spPr>
        <p:txBody>
          <a:bodyPr/>
          <a:lstStyle>
            <a:lvl1pPr>
              <a:defRPr sz="900"/>
            </a:lvl1pPr>
          </a:lstStyle>
          <a:p>
            <a:pPr>
              <a:defRPr/>
            </a:pPr>
            <a:fld id="{8BB9012B-2C3B-46BB-8285-476BE05664D6}" type="datetimeFigureOut">
              <a:rPr lang="en-US"/>
              <a:pPr>
                <a:defRPr/>
              </a:pPr>
              <a:t>11/6/2011</a:t>
            </a:fld>
            <a:endParaRPr lang="en-US"/>
          </a:p>
        </p:txBody>
      </p:sp>
      <p:sp>
        <p:nvSpPr>
          <p:cNvPr id="6" name="Нижний колонтитул 5"/>
          <p:cNvSpPr>
            <a:spLocks noGrp="1"/>
          </p:cNvSpPr>
          <p:nvPr>
            <p:ph type="ftr" sz="quarter" idx="11"/>
          </p:nvPr>
        </p:nvSpPr>
        <p:spPr>
          <a:xfrm>
            <a:off x="1135063" y="6556375"/>
            <a:ext cx="5143500" cy="301625"/>
          </a:xfrm>
        </p:spPr>
        <p:txBody>
          <a:bodyPr/>
          <a:lstStyle>
            <a:lvl1pPr>
              <a:defRPr sz="900"/>
            </a:lvl1pPr>
          </a:lstStyle>
          <a:p>
            <a:pPr>
              <a:defRPr/>
            </a:pPr>
            <a:endParaRPr lang="en-US"/>
          </a:p>
        </p:txBody>
      </p:sp>
      <p:sp>
        <p:nvSpPr>
          <p:cNvPr id="7" name="Номер слайда 6"/>
          <p:cNvSpPr>
            <a:spLocks noGrp="1"/>
          </p:cNvSpPr>
          <p:nvPr>
            <p:ph type="sldNum" sz="quarter" idx="12"/>
          </p:nvPr>
        </p:nvSpPr>
        <p:spPr>
          <a:xfrm>
            <a:off x="8410575" y="6556375"/>
            <a:ext cx="503238" cy="301625"/>
          </a:xfrm>
        </p:spPr>
        <p:txBody>
          <a:bodyPr/>
          <a:lstStyle>
            <a:lvl1pPr>
              <a:defRPr sz="900"/>
            </a:lvl1pPr>
          </a:lstStyle>
          <a:p>
            <a:pPr>
              <a:defRPr/>
            </a:pPr>
            <a:fld id="{3C1F9B65-E60A-4348-9248-232435CDCCC6}"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lang="ru-RU" smtClean="0"/>
              <a:t>Образец заголовка</a:t>
            </a:r>
            <a:endParaRPr lang="en-US"/>
          </a:p>
        </p:txBody>
      </p:sp>
      <p:sp>
        <p:nvSpPr>
          <p:cNvPr id="3" name="Рисунок 2"/>
          <p:cNvSpPr>
            <a:spLocks noGrp="1"/>
          </p:cNvSpPr>
          <p:nvPr>
            <p:ph type="pic" idx="1"/>
          </p:nvPr>
        </p:nvSpPr>
        <p:spPr>
          <a:xfrm>
            <a:off x="1138237" y="373966"/>
            <a:ext cx="7333488" cy="5486400"/>
          </a:xfrm>
          <a:solidFill>
            <a:schemeClr val="bg2">
              <a:shade val="50000"/>
            </a:schemeClr>
          </a:solidFill>
        </p:spPr>
        <p:txBody>
          <a:bodyPr>
            <a:normAutofit/>
          </a:bodyPr>
          <a:lstStyle>
            <a:lvl1pPr marL="0" indent="0">
              <a:buNone/>
              <a:defRPr sz="3200"/>
            </a:lvl1pPr>
          </a:lstStyle>
          <a:p>
            <a:pPr lvl="0"/>
            <a:r>
              <a:rPr lang="ru-RU" noProof="0" smtClean="0"/>
              <a:t>Вставка рисунка</a:t>
            </a:r>
            <a:endParaRPr lang="en-US" noProof="0" dirty="0"/>
          </a:p>
        </p:txBody>
      </p:sp>
      <p:sp>
        <p:nvSpPr>
          <p:cNvPr id="4" name="Текст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a:r>
              <a:rPr lang="ru-RU" smtClean="0"/>
              <a:t>Образец текста</a:t>
            </a:r>
          </a:p>
        </p:txBody>
      </p:sp>
      <p:sp>
        <p:nvSpPr>
          <p:cNvPr id="5" name="Дата 4"/>
          <p:cNvSpPr>
            <a:spLocks noGrp="1"/>
          </p:cNvSpPr>
          <p:nvPr>
            <p:ph type="dt" sz="half" idx="10"/>
          </p:nvPr>
        </p:nvSpPr>
        <p:spPr>
          <a:xfrm>
            <a:off x="6108700" y="6556375"/>
            <a:ext cx="2101850" cy="301625"/>
          </a:xfrm>
        </p:spPr>
        <p:txBody>
          <a:bodyPr/>
          <a:lstStyle>
            <a:lvl1pPr>
              <a:defRPr sz="900"/>
            </a:lvl1pPr>
          </a:lstStyle>
          <a:p>
            <a:pPr>
              <a:defRPr/>
            </a:pPr>
            <a:fld id="{C93F755C-FBB0-484F-B619-90D8A70E7A96}" type="datetimeFigureOut">
              <a:rPr lang="en-US"/>
              <a:pPr>
                <a:defRPr/>
              </a:pPr>
              <a:t>11/6/2011</a:t>
            </a:fld>
            <a:endParaRPr lang="en-US"/>
          </a:p>
        </p:txBody>
      </p:sp>
      <p:sp>
        <p:nvSpPr>
          <p:cNvPr id="6" name="Нижний колонтитул 5"/>
          <p:cNvSpPr>
            <a:spLocks noGrp="1"/>
          </p:cNvSpPr>
          <p:nvPr>
            <p:ph type="ftr" sz="quarter" idx="11"/>
          </p:nvPr>
        </p:nvSpPr>
        <p:spPr>
          <a:xfrm>
            <a:off x="1169988" y="6557963"/>
            <a:ext cx="4948237" cy="301625"/>
          </a:xfrm>
        </p:spPr>
        <p:txBody>
          <a:bodyPr/>
          <a:lstStyle>
            <a:lvl1pPr>
              <a:defRPr sz="900"/>
            </a:lvl1pPr>
          </a:lstStyle>
          <a:p>
            <a:pPr>
              <a:defRPr/>
            </a:pPr>
            <a:endParaRPr lang="en-US"/>
          </a:p>
        </p:txBody>
      </p:sp>
      <p:sp>
        <p:nvSpPr>
          <p:cNvPr id="7" name="Номер слайда 6"/>
          <p:cNvSpPr>
            <a:spLocks noGrp="1"/>
          </p:cNvSpPr>
          <p:nvPr>
            <p:ph type="sldNum" sz="quarter" idx="12"/>
          </p:nvPr>
        </p:nvSpPr>
        <p:spPr>
          <a:xfrm>
            <a:off x="8216900" y="6556375"/>
            <a:ext cx="366713" cy="301625"/>
          </a:xfrm>
        </p:spPr>
        <p:txBody>
          <a:bodyPr/>
          <a:lstStyle>
            <a:lvl1pPr algn="ctr">
              <a:defRPr sz="900"/>
            </a:lvl1pPr>
          </a:lstStyle>
          <a:p>
            <a:pPr>
              <a:defRPr/>
            </a:pPr>
            <a:fld id="{C992FC40-2D32-48BD-BFF8-523EBD64B296}"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Прямоугольный треугольник 10"/>
          <p:cNvSpPr/>
          <p:nvPr/>
        </p:nvSpPr>
        <p:spPr>
          <a:xfrm>
            <a:off x="6350" y="14288"/>
            <a:ext cx="9131300" cy="6837362"/>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8" name="Прямая соединительная линия 7"/>
          <p:cNvCxnSpPr/>
          <p:nvPr/>
        </p:nvCxnSpPr>
        <p:spPr>
          <a:xfrm>
            <a:off x="0" y="6350"/>
            <a:ext cx="9137650"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Прямая соединительная линия 8"/>
          <p:cNvCxnSpPr/>
          <p:nvPr/>
        </p:nvCxnSpPr>
        <p:spPr>
          <a:xfrm rot="10800000" flipV="1">
            <a:off x="6469063" y="4948238"/>
            <a:ext cx="2673350" cy="1900237"/>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Заголовок 21"/>
          <p:cNvSpPr>
            <a:spLocks noGrp="1"/>
          </p:cNvSpPr>
          <p:nvPr>
            <p:ph type="title"/>
          </p:nvPr>
        </p:nvSpPr>
        <p:spPr>
          <a:xfrm>
            <a:off x="457200" y="268288"/>
            <a:ext cx="8229600" cy="1398587"/>
          </a:xfrm>
          <a:prstGeom prst="rect">
            <a:avLst/>
          </a:prstGeom>
        </p:spPr>
        <p:txBody>
          <a:bodyPr vert="horz" anchor="ctr">
            <a:normAutofit/>
          </a:bodyPr>
          <a:lstStyle/>
          <a:p>
            <a:r>
              <a:rPr lang="ru-RU" smtClean="0"/>
              <a:t>Образец заголовка</a:t>
            </a:r>
            <a:endParaRPr lang="en-US"/>
          </a:p>
        </p:txBody>
      </p:sp>
      <p:sp>
        <p:nvSpPr>
          <p:cNvPr id="1030" name="Текст 12"/>
          <p:cNvSpPr>
            <a:spLocks noGrp="1"/>
          </p:cNvSpPr>
          <p:nvPr>
            <p:ph type="body" idx="1"/>
          </p:nvPr>
        </p:nvSpPr>
        <p:spPr bwMode="auto">
          <a:xfrm>
            <a:off x="457200" y="1882775"/>
            <a:ext cx="82296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4" name="Дата 13"/>
          <p:cNvSpPr>
            <a:spLocks noGrp="1"/>
          </p:cNvSpPr>
          <p:nvPr>
            <p:ph type="dt" sz="half" idx="2"/>
          </p:nvPr>
        </p:nvSpPr>
        <p:spPr>
          <a:xfrm>
            <a:off x="4791075" y="6481763"/>
            <a:ext cx="2133600" cy="301625"/>
          </a:xfrm>
          <a:prstGeom prst="rect">
            <a:avLst/>
          </a:prstGeom>
        </p:spPr>
        <p:txBody>
          <a:bodyPr vert="horz" anchor="b"/>
          <a:lstStyle>
            <a:lvl1pPr algn="l" eaLnBrk="1" fontAlgn="auto" latinLnBrk="0" hangingPunct="1">
              <a:spcBef>
                <a:spcPts val="0"/>
              </a:spcBef>
              <a:spcAft>
                <a:spcPts val="0"/>
              </a:spcAft>
              <a:defRPr kumimoji="0" sz="1000" b="0">
                <a:solidFill>
                  <a:schemeClr val="tx1"/>
                </a:solidFill>
                <a:latin typeface="+mn-lt"/>
              </a:defRPr>
            </a:lvl1pPr>
          </a:lstStyle>
          <a:p>
            <a:pPr>
              <a:defRPr/>
            </a:pPr>
            <a:fld id="{ABEDCC45-C413-46E3-BA8A-15C47C6110ED}" type="datetimeFigureOut">
              <a:rPr lang="en-US"/>
              <a:pPr>
                <a:defRPr/>
              </a:pPr>
              <a:t>11/6/2011</a:t>
            </a:fld>
            <a:endParaRPr lang="en-US"/>
          </a:p>
        </p:txBody>
      </p:sp>
      <p:sp>
        <p:nvSpPr>
          <p:cNvPr id="3" name="Нижний колонтитул 2"/>
          <p:cNvSpPr>
            <a:spLocks noGrp="1"/>
          </p:cNvSpPr>
          <p:nvPr>
            <p:ph type="ftr" sz="quarter" idx="3"/>
          </p:nvPr>
        </p:nvSpPr>
        <p:spPr>
          <a:xfrm>
            <a:off x="457200" y="6481763"/>
            <a:ext cx="4259263" cy="301625"/>
          </a:xfrm>
          <a:prstGeom prst="rect">
            <a:avLst/>
          </a:prstGeom>
        </p:spPr>
        <p:txBody>
          <a:bodyPr vert="horz" anchor="b"/>
          <a:lstStyle>
            <a:lvl1pPr algn="r" eaLnBrk="1" fontAlgn="auto" latinLnBrk="0" hangingPunct="1">
              <a:spcBef>
                <a:spcPts val="0"/>
              </a:spcBef>
              <a:spcAft>
                <a:spcPts val="0"/>
              </a:spcAft>
              <a:defRPr kumimoji="0" sz="1000">
                <a:solidFill>
                  <a:schemeClr val="tx1"/>
                </a:solidFill>
                <a:latin typeface="+mn-lt"/>
              </a:defRPr>
            </a:lvl1pPr>
          </a:lstStyle>
          <a:p>
            <a:pPr>
              <a:defRPr/>
            </a:pPr>
            <a:endParaRPr lang="en-US"/>
          </a:p>
        </p:txBody>
      </p:sp>
      <p:sp>
        <p:nvSpPr>
          <p:cNvPr id="23" name="Номер слайда 22"/>
          <p:cNvSpPr>
            <a:spLocks noGrp="1"/>
          </p:cNvSpPr>
          <p:nvPr>
            <p:ph type="sldNum" sz="quarter" idx="4"/>
          </p:nvPr>
        </p:nvSpPr>
        <p:spPr>
          <a:xfrm>
            <a:off x="7589838" y="6481763"/>
            <a:ext cx="503237" cy="301625"/>
          </a:xfrm>
          <a:prstGeom prst="rect">
            <a:avLst/>
          </a:prstGeom>
        </p:spPr>
        <p:txBody>
          <a:bodyPr vert="horz" anchor="b"/>
          <a:lstStyle>
            <a:lvl1pPr algn="ctr" eaLnBrk="1" fontAlgn="auto" latinLnBrk="0" hangingPunct="1">
              <a:spcBef>
                <a:spcPts val="0"/>
              </a:spcBef>
              <a:spcAft>
                <a:spcPts val="0"/>
              </a:spcAft>
              <a:defRPr kumimoji="0" sz="1200">
                <a:solidFill>
                  <a:schemeClr val="tx1"/>
                </a:solidFill>
                <a:latin typeface="+mn-lt"/>
              </a:defRPr>
            </a:lvl1pPr>
          </a:lstStyle>
          <a:p>
            <a:pPr>
              <a:defRPr/>
            </a:pPr>
            <a:fld id="{4C50AEBB-2C27-4C81-814B-79025296D245}"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672" r:id="rId1"/>
    <p:sldLayoutId id="2147483673" r:id="rId2"/>
    <p:sldLayoutId id="2147483674" r:id="rId3"/>
    <p:sldLayoutId id="2147483671" r:id="rId4"/>
    <p:sldLayoutId id="2147483675" r:id="rId5"/>
    <p:sldLayoutId id="2147483670" r:id="rId6"/>
    <p:sldLayoutId id="2147483669" r:id="rId7"/>
    <p:sldLayoutId id="2147483676" r:id="rId8"/>
    <p:sldLayoutId id="2147483677" r:id="rId9"/>
    <p:sldLayoutId id="2147483668" r:id="rId10"/>
    <p:sldLayoutId id="2147483667" r:id="rId11"/>
  </p:sldLayoutIdLst>
  <p:txStyles>
    <p:titleStyle>
      <a:lvl1pPr marL="484188" indent="-484188" algn="l" rtl="0" eaLnBrk="0" fontAlgn="base" hangingPunct="0">
        <a:spcBef>
          <a:spcPct val="0"/>
        </a:spcBef>
        <a:spcAft>
          <a:spcPct val="0"/>
        </a:spcAft>
        <a:defRPr sz="4200" kern="1200">
          <a:ln w="6350">
            <a:solidFill>
              <a:schemeClr val="accent1">
                <a:shade val="43000"/>
              </a:schemeClr>
            </a:solidFill>
          </a:ln>
          <a:solidFill>
            <a:srgbClr val="7F80AE"/>
          </a:solidFill>
          <a:effectLst>
            <a:outerShdw blurRad="26000" dist="26000" dir="14500000" algn="tl" rotWithShape="0">
              <a:srgbClr val="000000">
                <a:alpha val="40000"/>
              </a:srgbClr>
            </a:outerShdw>
          </a:effectLst>
          <a:latin typeface="+mj-lt"/>
          <a:ea typeface="+mj-ea"/>
          <a:cs typeface="+mj-cs"/>
        </a:defRPr>
      </a:lvl1pPr>
      <a:lvl2pPr marL="484188" indent="-484188" algn="l" rtl="0" eaLnBrk="0" fontAlgn="base" hangingPunct="0">
        <a:spcBef>
          <a:spcPct val="0"/>
        </a:spcBef>
        <a:spcAft>
          <a:spcPct val="0"/>
        </a:spcAft>
        <a:defRPr sz="4200">
          <a:solidFill>
            <a:srgbClr val="7F80AE"/>
          </a:solidFill>
          <a:latin typeface="Century Gothic" pitchFamily="34" charset="0"/>
        </a:defRPr>
      </a:lvl2pPr>
      <a:lvl3pPr marL="484188" indent="-484188" algn="l" rtl="0" eaLnBrk="0" fontAlgn="base" hangingPunct="0">
        <a:spcBef>
          <a:spcPct val="0"/>
        </a:spcBef>
        <a:spcAft>
          <a:spcPct val="0"/>
        </a:spcAft>
        <a:defRPr sz="4200">
          <a:solidFill>
            <a:srgbClr val="7F80AE"/>
          </a:solidFill>
          <a:latin typeface="Century Gothic" pitchFamily="34" charset="0"/>
        </a:defRPr>
      </a:lvl3pPr>
      <a:lvl4pPr marL="484188" indent="-484188" algn="l" rtl="0" eaLnBrk="0" fontAlgn="base" hangingPunct="0">
        <a:spcBef>
          <a:spcPct val="0"/>
        </a:spcBef>
        <a:spcAft>
          <a:spcPct val="0"/>
        </a:spcAft>
        <a:defRPr sz="4200">
          <a:solidFill>
            <a:srgbClr val="7F80AE"/>
          </a:solidFill>
          <a:latin typeface="Century Gothic" pitchFamily="34" charset="0"/>
        </a:defRPr>
      </a:lvl4pPr>
      <a:lvl5pPr marL="484188" indent="-484188" algn="l" rtl="0" eaLnBrk="0" fontAlgn="base" hangingPunct="0">
        <a:spcBef>
          <a:spcPct val="0"/>
        </a:spcBef>
        <a:spcAft>
          <a:spcPct val="0"/>
        </a:spcAft>
        <a:defRPr sz="4200">
          <a:solidFill>
            <a:srgbClr val="7F80AE"/>
          </a:solidFill>
          <a:latin typeface="Century Gothic" pitchFamily="34" charset="0"/>
        </a:defRPr>
      </a:lvl5pPr>
      <a:lvl6pPr marL="941388" indent="-484188" algn="l" rtl="0" fontAlgn="base">
        <a:spcBef>
          <a:spcPct val="0"/>
        </a:spcBef>
        <a:spcAft>
          <a:spcPct val="0"/>
        </a:spcAft>
        <a:defRPr sz="4200">
          <a:solidFill>
            <a:srgbClr val="7F80AE"/>
          </a:solidFill>
          <a:latin typeface="Century Gothic" pitchFamily="34" charset="0"/>
        </a:defRPr>
      </a:lvl6pPr>
      <a:lvl7pPr marL="1398588" indent="-484188" algn="l" rtl="0" fontAlgn="base">
        <a:spcBef>
          <a:spcPct val="0"/>
        </a:spcBef>
        <a:spcAft>
          <a:spcPct val="0"/>
        </a:spcAft>
        <a:defRPr sz="4200">
          <a:solidFill>
            <a:srgbClr val="7F80AE"/>
          </a:solidFill>
          <a:latin typeface="Century Gothic" pitchFamily="34" charset="0"/>
        </a:defRPr>
      </a:lvl7pPr>
      <a:lvl8pPr marL="1855788" indent="-484188" algn="l" rtl="0" fontAlgn="base">
        <a:spcBef>
          <a:spcPct val="0"/>
        </a:spcBef>
        <a:spcAft>
          <a:spcPct val="0"/>
        </a:spcAft>
        <a:defRPr sz="4200">
          <a:solidFill>
            <a:srgbClr val="7F80AE"/>
          </a:solidFill>
          <a:latin typeface="Century Gothic" pitchFamily="34" charset="0"/>
        </a:defRPr>
      </a:lvl8pPr>
      <a:lvl9pPr marL="2312988" indent="-484188" algn="l" rtl="0" fontAlgn="base">
        <a:spcBef>
          <a:spcPct val="0"/>
        </a:spcBef>
        <a:spcAft>
          <a:spcPct val="0"/>
        </a:spcAft>
        <a:defRPr sz="4200">
          <a:solidFill>
            <a:srgbClr val="7F80AE"/>
          </a:solidFill>
          <a:latin typeface="Century Gothic" pitchFamily="34" charset="0"/>
        </a:defRPr>
      </a:lvl9pPr>
    </p:titleStyle>
    <p:bodyStyle>
      <a:lvl1pPr marL="447675" indent="-382588" algn="l" rtl="0" eaLnBrk="0" fontAlgn="base" hangingPunct="0">
        <a:spcBef>
          <a:spcPct val="20000"/>
        </a:spcBef>
        <a:spcAft>
          <a:spcPct val="0"/>
        </a:spcAft>
        <a:buClr>
          <a:schemeClr val="accent1"/>
        </a:buClr>
        <a:buSzPct val="80000"/>
        <a:buFont typeface="Wingdings 2" pitchFamily="18" charset="2"/>
        <a:buChar char=""/>
        <a:defRPr sz="3000" kern="1200">
          <a:solidFill>
            <a:schemeClr val="tx1"/>
          </a:solidFill>
          <a:latin typeface="+mn-lt"/>
          <a:ea typeface="+mn-ea"/>
          <a:cs typeface="+mn-cs"/>
        </a:defRPr>
      </a:lvl1pPr>
      <a:lvl2pPr marL="822325" indent="-285750" algn="l" rtl="0" eaLnBrk="0" fontAlgn="base" hangingPunct="0">
        <a:spcBef>
          <a:spcPct val="20000"/>
        </a:spcBef>
        <a:spcAft>
          <a:spcPct val="0"/>
        </a:spcAft>
        <a:buClr>
          <a:schemeClr val="accent1"/>
        </a:buClr>
        <a:buSzPct val="95000"/>
        <a:buFont typeface="Verdana" pitchFamily="34" charset="0"/>
        <a:buChar char="›"/>
        <a:defRPr sz="2600" kern="1200">
          <a:solidFill>
            <a:schemeClr val="tx1"/>
          </a:solidFill>
          <a:latin typeface="+mn-lt"/>
          <a:ea typeface="+mn-ea"/>
          <a:cs typeface="+mn-cs"/>
        </a:defRPr>
      </a:lvl2pPr>
      <a:lvl3pPr marL="1104900" indent="-228600" algn="l" rtl="0" eaLnBrk="0" fontAlgn="base" hangingPunct="0">
        <a:spcBef>
          <a:spcPct val="20000"/>
        </a:spcBef>
        <a:spcAft>
          <a:spcPct val="0"/>
        </a:spcAft>
        <a:buClr>
          <a:schemeClr val="accent1"/>
        </a:buClr>
        <a:buFont typeface="Wingdings 2" pitchFamily="18" charset="2"/>
        <a:buChar char=""/>
        <a:defRPr sz="2400" kern="1200">
          <a:solidFill>
            <a:schemeClr val="tx1"/>
          </a:solidFill>
          <a:latin typeface="+mn-lt"/>
          <a:ea typeface="+mn-ea"/>
          <a:cs typeface="+mn-cs"/>
        </a:defRPr>
      </a:lvl3pPr>
      <a:lvl4pPr marL="1371600" indent="-209550" algn="l" rtl="0" eaLnBrk="0" fontAlgn="base" hangingPunct="0">
        <a:spcBef>
          <a:spcPct val="20000"/>
        </a:spcBef>
        <a:spcAft>
          <a:spcPct val="0"/>
        </a:spcAft>
        <a:buClr>
          <a:schemeClr val="accent1"/>
        </a:buClr>
        <a:buFont typeface="Wingdings 2" pitchFamily="18" charset="2"/>
        <a:buChar char=""/>
        <a:defRPr sz="2000" kern="1200">
          <a:solidFill>
            <a:schemeClr val="tx1"/>
          </a:solidFill>
          <a:latin typeface="+mn-lt"/>
          <a:ea typeface="+mn-ea"/>
          <a:cs typeface="+mn-cs"/>
        </a:defRPr>
      </a:lvl4pPr>
      <a:lvl5pPr marL="1600200" indent="-209550" algn="l" rtl="0" eaLnBrk="0" fontAlgn="base" hangingPunct="0">
        <a:spcBef>
          <a:spcPct val="20000"/>
        </a:spcBef>
        <a:spcAft>
          <a:spcPct val="0"/>
        </a:spcAft>
        <a:buClr>
          <a:srgbClr val="9899B1"/>
        </a:buClr>
        <a:buFont typeface="Wingdings 2" pitchFamily="18" charset="2"/>
        <a:buChar char=""/>
        <a:defRPr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tea4er.ru/contest/-we-want-to-be-famous"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copypast.ru/uploads/posts/1220214137_image000" TargetMode="External"/><Relationship Id="rId2" Type="http://schemas.openxmlformats.org/officeDocument/2006/relationships/hyperlink" Target="http://biographer.ru/biographies/201.html" TargetMode="External"/><Relationship Id="rId1" Type="http://schemas.openxmlformats.org/officeDocument/2006/relationships/slideLayout" Target="../slideLayouts/slideLayout2.xml"/><Relationship Id="rId5" Type="http://schemas.openxmlformats.org/officeDocument/2006/relationships/hyperlink" Target="http://www.maiklmuz.ukoz/" TargetMode="External"/><Relationship Id="rId4" Type="http://schemas.openxmlformats.org/officeDocument/2006/relationships/hyperlink" Target="http://en.wikipedia.org/wiki/Michael_Jackson"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lumMod val="50000"/>
          </a:schemeClr>
        </a:solid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505200" y="304800"/>
            <a:ext cx="5486400" cy="6324600"/>
          </a:xfrm>
        </p:spPr>
        <p:txBody>
          <a:bodyPr>
            <a:normAutofit/>
            <a:scene3d>
              <a:camera prst="orthographicFront"/>
              <a:lightRig rig="balanced" dir="t">
                <a:rot lat="0" lon="0" rev="2100000"/>
              </a:lightRig>
            </a:scene3d>
            <a:sp3d extrusionH="57150" prstMaterial="metal">
              <a:bevelT w="38100" h="25400"/>
              <a:contourClr>
                <a:schemeClr val="bg2"/>
              </a:contourClr>
            </a:sp3d>
          </a:bodyPr>
          <a:lstStyle/>
          <a:p>
            <a:pPr marL="484632" indent="0" algn="ctr" eaLnBrk="1" fontAlgn="auto" hangingPunct="1">
              <a:spcAft>
                <a:spcPts val="0"/>
              </a:spcAft>
              <a:defRPr/>
            </a:pPr>
            <a:r>
              <a:rPr lang="en-US" sz="4000" b="1" dirty="0" smtClean="0">
                <a:ln w="50800"/>
                <a:solidFill>
                  <a:schemeClr val="bg1">
                    <a:shade val="50000"/>
                  </a:schemeClr>
                </a:solidFill>
                <a:effectLst/>
                <a:latin typeface="Times New Roman" pitchFamily="18" charset="0"/>
                <a:cs typeface="Times New Roman" pitchFamily="18" charset="0"/>
              </a:rPr>
              <a:t>We love, </a:t>
            </a:r>
            <a:br>
              <a:rPr lang="en-US" sz="4000" b="1" dirty="0" smtClean="0">
                <a:ln w="50800"/>
                <a:solidFill>
                  <a:schemeClr val="bg1">
                    <a:shade val="50000"/>
                  </a:schemeClr>
                </a:solidFill>
                <a:effectLst/>
                <a:latin typeface="Times New Roman" pitchFamily="18" charset="0"/>
                <a:cs typeface="Times New Roman" pitchFamily="18" charset="0"/>
              </a:rPr>
            </a:br>
            <a:r>
              <a:rPr lang="en-US" sz="4000" b="1" dirty="0" smtClean="0">
                <a:ln w="50800"/>
                <a:solidFill>
                  <a:schemeClr val="bg1">
                    <a:shade val="50000"/>
                  </a:schemeClr>
                </a:solidFill>
                <a:effectLst/>
                <a:latin typeface="Times New Roman" pitchFamily="18" charset="0"/>
                <a:cs typeface="Times New Roman" pitchFamily="18" charset="0"/>
              </a:rPr>
              <a:t>remember</a:t>
            </a:r>
            <a:br>
              <a:rPr lang="en-US" sz="4000" b="1" dirty="0" smtClean="0">
                <a:ln w="50800"/>
                <a:solidFill>
                  <a:schemeClr val="bg1">
                    <a:shade val="50000"/>
                  </a:schemeClr>
                </a:solidFill>
                <a:effectLst/>
                <a:latin typeface="Times New Roman" pitchFamily="18" charset="0"/>
                <a:cs typeface="Times New Roman" pitchFamily="18" charset="0"/>
              </a:rPr>
            </a:br>
            <a:r>
              <a:rPr lang="en-US" sz="4000" b="1" dirty="0" smtClean="0">
                <a:ln w="50800"/>
                <a:solidFill>
                  <a:schemeClr val="bg1">
                    <a:shade val="50000"/>
                  </a:schemeClr>
                </a:solidFill>
                <a:effectLst/>
                <a:latin typeface="Times New Roman" pitchFamily="18" charset="0"/>
                <a:cs typeface="Times New Roman" pitchFamily="18" charset="0"/>
              </a:rPr>
              <a:t> and mourn</a:t>
            </a:r>
            <a:r>
              <a:rPr lang="ru-RU" sz="4800" b="1" dirty="0" smtClean="0">
                <a:ln w="50800"/>
                <a:solidFill>
                  <a:schemeClr val="bg1">
                    <a:shade val="50000"/>
                  </a:schemeClr>
                </a:solidFill>
                <a:effectLst/>
                <a:latin typeface="Times New Roman" pitchFamily="18" charset="0"/>
                <a:cs typeface="Times New Roman" pitchFamily="18" charset="0"/>
              </a:rPr>
              <a:t/>
            </a:r>
            <a:br>
              <a:rPr lang="ru-RU" sz="4800" b="1" dirty="0" smtClean="0">
                <a:ln w="50800"/>
                <a:solidFill>
                  <a:schemeClr val="bg1">
                    <a:shade val="50000"/>
                  </a:schemeClr>
                </a:solidFill>
                <a:effectLst/>
                <a:latin typeface="Times New Roman" pitchFamily="18" charset="0"/>
                <a:cs typeface="Times New Roman" pitchFamily="18" charset="0"/>
              </a:rPr>
            </a:br>
            <a:r>
              <a:rPr lang="en-US" sz="4800" b="1" dirty="0" smtClean="0">
                <a:ln w="50800"/>
                <a:solidFill>
                  <a:schemeClr val="bg1">
                    <a:shade val="50000"/>
                  </a:schemeClr>
                </a:solidFill>
                <a:effectLst/>
                <a:latin typeface="Times New Roman" pitchFamily="18" charset="0"/>
                <a:cs typeface="Times New Roman" pitchFamily="18" charset="0"/>
              </a:rPr>
              <a:t/>
            </a:r>
            <a:br>
              <a:rPr lang="en-US" sz="4800" b="1" dirty="0" smtClean="0">
                <a:ln w="50800"/>
                <a:solidFill>
                  <a:schemeClr val="bg1">
                    <a:shade val="50000"/>
                  </a:schemeClr>
                </a:solidFill>
                <a:effectLst/>
                <a:latin typeface="Times New Roman" pitchFamily="18" charset="0"/>
                <a:cs typeface="Times New Roman" pitchFamily="18" charset="0"/>
              </a:rPr>
            </a:br>
            <a:r>
              <a:rPr lang="en-US" sz="2200" b="1" dirty="0" smtClean="0">
                <a:ln w="50800"/>
                <a:solidFill>
                  <a:schemeClr val="bg1">
                    <a:shade val="50000"/>
                  </a:schemeClr>
                </a:solidFill>
                <a:effectLst/>
                <a:latin typeface="Times New Roman" pitchFamily="18" charset="0"/>
                <a:cs typeface="Times New Roman" pitchFamily="18" charset="0"/>
              </a:rPr>
              <a:t>created by </a:t>
            </a:r>
            <a:r>
              <a:rPr lang="en-US" sz="2200" b="1" dirty="0" err="1" smtClean="0">
                <a:ln w="50800"/>
                <a:solidFill>
                  <a:schemeClr val="bg1">
                    <a:shade val="50000"/>
                  </a:schemeClr>
                </a:solidFill>
                <a:effectLst/>
                <a:latin typeface="Times New Roman" pitchFamily="18" charset="0"/>
                <a:cs typeface="Times New Roman" pitchFamily="18" charset="0"/>
              </a:rPr>
              <a:t>Boiko</a:t>
            </a:r>
            <a:r>
              <a:rPr lang="en-US" sz="2200" b="1" dirty="0" smtClean="0">
                <a:ln w="50800"/>
                <a:solidFill>
                  <a:schemeClr val="bg1">
                    <a:shade val="50000"/>
                  </a:schemeClr>
                </a:solidFill>
                <a:effectLst/>
                <a:latin typeface="Times New Roman" pitchFamily="18" charset="0"/>
                <a:cs typeface="Times New Roman" pitchFamily="18" charset="0"/>
              </a:rPr>
              <a:t> D., </a:t>
            </a:r>
            <a:r>
              <a:rPr lang="en-US" sz="2200" b="1" dirty="0" err="1" smtClean="0">
                <a:ln w="50800"/>
                <a:solidFill>
                  <a:schemeClr val="bg1">
                    <a:shade val="50000"/>
                  </a:schemeClr>
                </a:solidFill>
                <a:effectLst/>
                <a:latin typeface="Times New Roman" pitchFamily="18" charset="0"/>
                <a:cs typeface="Times New Roman" pitchFamily="18" charset="0"/>
              </a:rPr>
              <a:t>Vaigandt</a:t>
            </a:r>
            <a:r>
              <a:rPr lang="en-US" sz="2200" b="1" dirty="0" smtClean="0">
                <a:ln w="50800"/>
                <a:solidFill>
                  <a:schemeClr val="bg1">
                    <a:shade val="50000"/>
                  </a:schemeClr>
                </a:solidFill>
                <a:effectLst/>
                <a:latin typeface="Times New Roman" pitchFamily="18" charset="0"/>
                <a:cs typeface="Times New Roman" pitchFamily="18" charset="0"/>
              </a:rPr>
              <a:t> A., </a:t>
            </a:r>
            <a:r>
              <a:rPr lang="en-US" sz="2200" b="1" dirty="0" err="1" smtClean="0">
                <a:ln w="50800"/>
                <a:solidFill>
                  <a:schemeClr val="bg1">
                    <a:shade val="50000"/>
                  </a:schemeClr>
                </a:solidFill>
                <a:effectLst/>
                <a:latin typeface="Times New Roman" pitchFamily="18" charset="0"/>
                <a:cs typeface="Times New Roman" pitchFamily="18" charset="0"/>
              </a:rPr>
              <a:t>Miroshnichenko</a:t>
            </a:r>
            <a:r>
              <a:rPr lang="en-US" sz="2200" b="1" dirty="0" smtClean="0">
                <a:ln w="50800"/>
                <a:solidFill>
                  <a:schemeClr val="bg1">
                    <a:shade val="50000"/>
                  </a:schemeClr>
                </a:solidFill>
                <a:effectLst/>
                <a:latin typeface="Times New Roman" pitchFamily="18" charset="0"/>
                <a:cs typeface="Times New Roman" pitchFamily="18" charset="0"/>
              </a:rPr>
              <a:t> K.</a:t>
            </a:r>
            <a:br>
              <a:rPr lang="en-US" sz="2200" b="1" dirty="0" smtClean="0">
                <a:ln w="50800"/>
                <a:solidFill>
                  <a:schemeClr val="bg1">
                    <a:shade val="50000"/>
                  </a:schemeClr>
                </a:solidFill>
                <a:effectLst/>
                <a:latin typeface="Times New Roman" pitchFamily="18" charset="0"/>
                <a:cs typeface="Times New Roman" pitchFamily="18" charset="0"/>
              </a:rPr>
            </a:br>
            <a:r>
              <a:rPr lang="en-US" sz="2200" b="1" dirty="0" smtClean="0">
                <a:ln w="50800"/>
                <a:solidFill>
                  <a:schemeClr val="bg1">
                    <a:shade val="50000"/>
                  </a:schemeClr>
                </a:solidFill>
                <a:effectLst/>
                <a:latin typeface="Times New Roman" pitchFamily="18" charset="0"/>
                <a:cs typeface="Times New Roman" pitchFamily="18" charset="0"/>
              </a:rPr>
              <a:t> Teacher: </a:t>
            </a:r>
            <a:r>
              <a:rPr lang="en-US" sz="2200" b="1" dirty="0" err="1" smtClean="0">
                <a:ln w="50800"/>
                <a:solidFill>
                  <a:schemeClr val="bg1">
                    <a:shade val="50000"/>
                  </a:schemeClr>
                </a:solidFill>
                <a:effectLst/>
                <a:latin typeface="Times New Roman" pitchFamily="18" charset="0"/>
                <a:cs typeface="Times New Roman" pitchFamily="18" charset="0"/>
              </a:rPr>
              <a:t>Nazarova</a:t>
            </a:r>
            <a:r>
              <a:rPr lang="en-US" sz="2200" b="1" dirty="0" smtClean="0">
                <a:ln w="50800"/>
                <a:solidFill>
                  <a:schemeClr val="bg1">
                    <a:shade val="50000"/>
                  </a:schemeClr>
                </a:solidFill>
                <a:effectLst/>
                <a:latin typeface="Times New Roman" pitchFamily="18" charset="0"/>
                <a:cs typeface="Times New Roman" pitchFamily="18" charset="0"/>
              </a:rPr>
              <a:t> A.A. </a:t>
            </a:r>
            <a:r>
              <a:rPr lang="en-US" sz="2200" b="1" dirty="0" err="1" smtClean="0">
                <a:ln w="50800"/>
                <a:solidFill>
                  <a:schemeClr val="bg1">
                    <a:shade val="50000"/>
                  </a:schemeClr>
                </a:solidFill>
                <a:effectLst/>
                <a:latin typeface="Times New Roman" pitchFamily="18" charset="0"/>
                <a:cs typeface="Times New Roman" pitchFamily="18" charset="0"/>
              </a:rPr>
              <a:t>Yarovoe</a:t>
            </a:r>
            <a:r>
              <a:rPr lang="en-US" sz="2200" b="1" dirty="0" smtClean="0">
                <a:ln w="50800"/>
                <a:solidFill>
                  <a:schemeClr val="bg1">
                    <a:shade val="50000"/>
                  </a:schemeClr>
                </a:solidFill>
                <a:effectLst/>
                <a:latin typeface="Times New Roman" pitchFamily="18" charset="0"/>
                <a:cs typeface="Times New Roman" pitchFamily="18" charset="0"/>
              </a:rPr>
              <a:t> 2011</a:t>
            </a:r>
            <a:br>
              <a:rPr lang="en-US" sz="2200" b="1" dirty="0" smtClean="0">
                <a:ln w="50800"/>
                <a:solidFill>
                  <a:schemeClr val="bg1">
                    <a:shade val="50000"/>
                  </a:schemeClr>
                </a:solidFill>
                <a:effectLst/>
                <a:latin typeface="Times New Roman" pitchFamily="18" charset="0"/>
                <a:cs typeface="Times New Roman" pitchFamily="18" charset="0"/>
              </a:rPr>
            </a:br>
            <a:r>
              <a:rPr lang="en-GB" sz="1600" b="1" dirty="0" smtClean="0">
                <a:ln w="50800"/>
                <a:solidFill>
                  <a:schemeClr val="bg1">
                    <a:shade val="50000"/>
                  </a:schemeClr>
                </a:solidFill>
                <a:effectLst/>
                <a:latin typeface="Times New Roman" pitchFamily="18" charset="0"/>
                <a:cs typeface="Times New Roman" pitchFamily="18" charset="0"/>
              </a:rPr>
              <a:t>“We want to be famous”</a:t>
            </a:r>
            <a:br>
              <a:rPr lang="en-GB" sz="1600" b="1" dirty="0" smtClean="0">
                <a:ln w="50800"/>
                <a:solidFill>
                  <a:schemeClr val="bg1">
                    <a:shade val="50000"/>
                  </a:schemeClr>
                </a:solidFill>
                <a:effectLst/>
                <a:latin typeface="Times New Roman" pitchFamily="18" charset="0"/>
                <a:cs typeface="Times New Roman" pitchFamily="18" charset="0"/>
              </a:rPr>
            </a:br>
            <a:r>
              <a:rPr lang="en-GB" sz="1600" b="1" dirty="0" smtClean="0">
                <a:ln w="50800"/>
                <a:solidFill>
                  <a:schemeClr val="bg1">
                    <a:shade val="50000"/>
                  </a:schemeClr>
                </a:solidFill>
                <a:effectLst/>
                <a:latin typeface="Times New Roman" pitchFamily="18" charset="0"/>
                <a:cs typeface="Times New Roman" pitchFamily="18" charset="0"/>
                <a:hlinkClick r:id="rId2"/>
              </a:rPr>
              <a:t>http://tea4er.ru/contest/-we-want-to-be-famous</a:t>
            </a:r>
            <a:endParaRPr lang="ru-RU" sz="4800" b="1" dirty="0">
              <a:ln w="50800"/>
              <a:solidFill>
                <a:schemeClr val="bg1">
                  <a:shade val="50000"/>
                </a:schemeClr>
              </a:solidFill>
              <a:effectLst/>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304800" y="228600"/>
            <a:ext cx="8458200" cy="1524000"/>
          </a:xfrm>
        </p:spPr>
        <p:txBody>
          <a:bodyPr>
            <a:normAutofit lnSpcReduction="10000"/>
            <a:scene3d>
              <a:camera prst="orthographicFront"/>
              <a:lightRig rig="balanced" dir="t">
                <a:rot lat="0" lon="0" rev="2100000"/>
              </a:lightRig>
            </a:scene3d>
            <a:sp3d extrusionH="57150" prstMaterial="metal">
              <a:bevelT w="38100" h="25400"/>
              <a:contourClr>
                <a:schemeClr val="bg2"/>
              </a:contourClr>
            </a:sp3d>
          </a:bodyPr>
          <a:lstStyle/>
          <a:p>
            <a:pPr algn="ctr" eaLnBrk="1" fontAlgn="auto" hangingPunct="1">
              <a:spcAft>
                <a:spcPts val="0"/>
              </a:spcAft>
              <a:buFont typeface="Wingdings 2"/>
              <a:buNone/>
              <a:defRPr/>
            </a:pPr>
            <a:r>
              <a:rPr lang="en-US" sz="4800" b="1" dirty="0" smtClean="0">
                <a:ln w="50800"/>
                <a:solidFill>
                  <a:schemeClr val="bg1">
                    <a:shade val="50000"/>
                  </a:schemeClr>
                </a:solidFill>
                <a:latin typeface="Times New Roman" pitchFamily="18" charset="0"/>
                <a:cs typeface="Times New Roman" pitchFamily="18" charset="0"/>
              </a:rPr>
              <a:t>Michael Jackson</a:t>
            </a:r>
            <a:endParaRPr lang="ru-RU" sz="4800" b="1" dirty="0" smtClean="0">
              <a:ln w="50800"/>
              <a:solidFill>
                <a:schemeClr val="bg1">
                  <a:shade val="50000"/>
                </a:schemeClr>
              </a:solidFill>
              <a:latin typeface="Times New Roman" pitchFamily="18" charset="0"/>
              <a:cs typeface="Times New Roman" pitchFamily="18" charset="0"/>
            </a:endParaRPr>
          </a:p>
          <a:p>
            <a:pPr algn="ctr" eaLnBrk="1" fontAlgn="auto" hangingPunct="1">
              <a:spcAft>
                <a:spcPts val="0"/>
              </a:spcAft>
              <a:buFont typeface="Wingdings 2"/>
              <a:buNone/>
              <a:defRPr/>
            </a:pPr>
            <a:r>
              <a:rPr lang="en-US" sz="4800" b="1" dirty="0" smtClean="0">
                <a:ln w="50800"/>
                <a:solidFill>
                  <a:schemeClr val="bg1">
                    <a:shade val="50000"/>
                  </a:schemeClr>
                </a:solidFill>
                <a:latin typeface="Times New Roman" pitchFamily="18" charset="0"/>
                <a:cs typeface="Times New Roman" pitchFamily="18" charset="0"/>
              </a:rPr>
              <a:t> </a:t>
            </a:r>
            <a:r>
              <a:rPr lang="ru-RU" sz="4800" b="1" dirty="0" smtClean="0">
                <a:ln w="50800"/>
                <a:solidFill>
                  <a:schemeClr val="bg1">
                    <a:shade val="50000"/>
                  </a:schemeClr>
                </a:solidFill>
                <a:latin typeface="Times New Roman" pitchFamily="18" charset="0"/>
                <a:cs typeface="Times New Roman" pitchFamily="18" charset="0"/>
              </a:rPr>
              <a:t>(</a:t>
            </a:r>
            <a:r>
              <a:rPr lang="en-US" sz="4800" b="1" dirty="0" smtClean="0">
                <a:ln w="50800"/>
                <a:solidFill>
                  <a:schemeClr val="bg1">
                    <a:shade val="50000"/>
                  </a:schemeClr>
                </a:solidFill>
                <a:latin typeface="Times New Roman" pitchFamily="18" charset="0"/>
                <a:cs typeface="Times New Roman" pitchFamily="18" charset="0"/>
              </a:rPr>
              <a:t>1958</a:t>
            </a:r>
            <a:r>
              <a:rPr lang="ru-RU" sz="4800" b="1" dirty="0" smtClean="0">
                <a:ln w="50800"/>
                <a:solidFill>
                  <a:schemeClr val="bg1">
                    <a:shade val="50000"/>
                  </a:schemeClr>
                </a:solidFill>
                <a:latin typeface="Times New Roman" pitchFamily="18" charset="0"/>
                <a:cs typeface="Times New Roman" pitchFamily="18" charset="0"/>
              </a:rPr>
              <a:t>-2009)</a:t>
            </a:r>
            <a:endParaRPr lang="ru-RU" sz="4800" b="1" dirty="0">
              <a:ln w="50800"/>
              <a:solidFill>
                <a:schemeClr val="bg1">
                  <a:shade val="50000"/>
                </a:schemeClr>
              </a:solidFill>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3"/>
          <a:srcRect/>
          <a:stretch>
            <a:fillRect/>
          </a:stretch>
        </p:blipFill>
        <p:spPr bwMode="auto">
          <a:xfrm>
            <a:off x="381000" y="2057400"/>
            <a:ext cx="3429000" cy="457771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scene3d>
            <a:camera prst="orthographicFront"/>
            <a:lightRig rig="threePt" dir="t"/>
          </a:scene3d>
          <a:sp3d>
            <a:bevelT/>
          </a:sp3d>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5"/>
          <p:cNvSpPr>
            <a:spLocks noGrp="1"/>
          </p:cNvSpPr>
          <p:nvPr>
            <p:ph type="body" sz="half" idx="4294967295"/>
          </p:nvPr>
        </p:nvSpPr>
        <p:spPr>
          <a:xfrm>
            <a:off x="-228600" y="1066800"/>
            <a:ext cx="4876800" cy="5257800"/>
          </a:xfrm>
        </p:spPr>
        <p:txBody>
          <a:bodyPr/>
          <a:lstStyle/>
          <a:p>
            <a:pPr algn="ctr" eaLnBrk="1" hangingPunct="1">
              <a:lnSpc>
                <a:spcPct val="150000"/>
              </a:lnSpc>
              <a:buNone/>
            </a:pPr>
            <a:r>
              <a:rPr lang="ru-RU" sz="2600" dirty="0" smtClean="0"/>
              <a:t>    </a:t>
            </a:r>
            <a:r>
              <a:rPr lang="en-US" sz="2800" dirty="0" smtClean="0">
                <a:latin typeface="Times New Roman" pitchFamily="18" charset="0"/>
                <a:cs typeface="Times New Roman" pitchFamily="18" charset="0"/>
              </a:rPr>
              <a:t>1979,  Michael Jackson's first album «Off The Wall» was brought out in more than 20 million copies. Songs «Rock with you» and «Don’t stop till you get enough» occupied the top lines</a:t>
            </a:r>
          </a:p>
          <a:p>
            <a:pPr eaLnBrk="1" hangingPunct="1"/>
            <a:endParaRPr lang="ru-RU" sz="2600" dirty="0" smtClean="0"/>
          </a:p>
        </p:txBody>
      </p:sp>
      <p:pic>
        <p:nvPicPr>
          <p:cNvPr id="22531" name="Picture 6"/>
          <p:cNvPicPr>
            <a:picLocks noGrp="1" noChangeAspect="1" noChangeArrowheads="1"/>
          </p:cNvPicPr>
          <p:nvPr>
            <p:ph type="body" sz="half" idx="4294967295"/>
          </p:nvPr>
        </p:nvPicPr>
        <p:blipFill>
          <a:blip r:embed="rId2" cstate="print"/>
          <a:srcRect/>
          <a:stretch>
            <a:fillRect/>
          </a:stretch>
        </p:blipFill>
        <p:spPr>
          <a:xfrm>
            <a:off x="4876800" y="1143000"/>
            <a:ext cx="4038600" cy="4572000"/>
          </a:xfrm>
          <a:scene3d>
            <a:camera prst="orthographicFront"/>
            <a:lightRig rig="threePt" dir="t"/>
          </a:scene3d>
          <a:sp3d>
            <a:bevelT/>
          </a:sp3d>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5"/>
          <p:cNvSpPr>
            <a:spLocks noGrp="1"/>
          </p:cNvSpPr>
          <p:nvPr>
            <p:ph type="body" sz="half" idx="4294967295"/>
          </p:nvPr>
        </p:nvSpPr>
        <p:spPr>
          <a:xfrm>
            <a:off x="-152400" y="1066800"/>
            <a:ext cx="4876800" cy="4572000"/>
          </a:xfrm>
        </p:spPr>
        <p:txBody>
          <a:bodyPr/>
          <a:lstStyle/>
          <a:p>
            <a:pPr algn="ctr" eaLnBrk="1" hangingPunct="1"/>
            <a:endParaRPr lang="en-US" sz="3200" dirty="0" smtClean="0">
              <a:latin typeface="Times New Roman" pitchFamily="18" charset="0"/>
              <a:cs typeface="Times New Roman" pitchFamily="18" charset="0"/>
            </a:endParaRPr>
          </a:p>
          <a:p>
            <a:pPr algn="ctr" eaLnBrk="1" hangingPunct="1">
              <a:lnSpc>
                <a:spcPct val="150000"/>
              </a:lnSpc>
              <a:buNone/>
            </a:pPr>
            <a:r>
              <a:rPr lang="ru-RU" sz="3200" dirty="0" smtClean="0">
                <a:latin typeface="Times New Roman" pitchFamily="18" charset="0"/>
                <a:cs typeface="Times New Roman" pitchFamily="18" charset="0"/>
              </a:rPr>
              <a:t>   </a:t>
            </a:r>
            <a:r>
              <a:rPr lang="en-US" sz="3600" dirty="0" smtClean="0">
                <a:latin typeface="Times New Roman" pitchFamily="18" charset="0"/>
                <a:cs typeface="Times New Roman" pitchFamily="18" charset="0"/>
              </a:rPr>
              <a:t>1983, Michael Jackson showed a well-known moon walk for the first time</a:t>
            </a:r>
          </a:p>
          <a:p>
            <a:pPr algn="ctr" eaLnBrk="1" hangingPunct="1"/>
            <a:endParaRPr lang="en-US" sz="2600" dirty="0" smtClean="0"/>
          </a:p>
          <a:p>
            <a:pPr algn="ctr" eaLnBrk="1" hangingPunct="1"/>
            <a:endParaRPr lang="ru-RU" sz="2600" dirty="0" smtClean="0"/>
          </a:p>
        </p:txBody>
      </p:sp>
      <p:pic>
        <p:nvPicPr>
          <p:cNvPr id="23555" name="Picture 6"/>
          <p:cNvPicPr>
            <a:picLocks noGrp="1" noChangeAspect="1" noChangeArrowheads="1"/>
          </p:cNvPicPr>
          <p:nvPr>
            <p:ph type="body" sz="half" idx="4294967295"/>
          </p:nvPr>
        </p:nvPicPr>
        <p:blipFill>
          <a:blip r:embed="rId2"/>
          <a:srcRect/>
          <a:stretch>
            <a:fillRect/>
          </a:stretch>
        </p:blipFill>
        <p:spPr>
          <a:xfrm>
            <a:off x="4953000" y="1143000"/>
            <a:ext cx="4038600" cy="4572000"/>
          </a:xfrm>
          <a:scene3d>
            <a:camera prst="orthographicFront"/>
            <a:lightRig rig="threePt" dir="t"/>
          </a:scene3d>
          <a:sp3d>
            <a:bevelT/>
          </a:sp3d>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5"/>
          <p:cNvSpPr>
            <a:spLocks noGrp="1"/>
          </p:cNvSpPr>
          <p:nvPr>
            <p:ph type="body" sz="half" idx="1"/>
          </p:nvPr>
        </p:nvSpPr>
        <p:spPr>
          <a:xfrm>
            <a:off x="-228600" y="1066800"/>
            <a:ext cx="4876800" cy="4168775"/>
          </a:xfrm>
        </p:spPr>
        <p:txBody>
          <a:bodyPr/>
          <a:lstStyle/>
          <a:p>
            <a:pPr algn="ctr">
              <a:lnSpc>
                <a:spcPct val="150000"/>
              </a:lnSpc>
              <a:buNone/>
            </a:pPr>
            <a:r>
              <a:rPr lang="ru-RU" sz="3600" dirty="0" smtClean="0">
                <a:latin typeface="Times New Roman" pitchFamily="18" charset="0"/>
                <a:cs typeface="Times New Roman" pitchFamily="18" charset="0"/>
              </a:rPr>
              <a:t>   </a:t>
            </a:r>
            <a:r>
              <a:rPr lang="en-US" sz="3600" dirty="0" smtClean="0">
                <a:latin typeface="Times New Roman" pitchFamily="18" charset="0"/>
                <a:cs typeface="Times New Roman" pitchFamily="18" charset="0"/>
              </a:rPr>
              <a:t>1984 , a song «Say </a:t>
            </a:r>
            <a:r>
              <a:rPr lang="en-US" sz="3600" dirty="0" err="1" smtClean="0">
                <a:latin typeface="Times New Roman" pitchFamily="18" charset="0"/>
                <a:cs typeface="Times New Roman" pitchFamily="18" charset="0"/>
              </a:rPr>
              <a:t>Say</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Say</a:t>
            </a:r>
            <a:r>
              <a:rPr lang="en-US" sz="3600" dirty="0" smtClean="0">
                <a:latin typeface="Times New Roman" pitchFamily="18" charset="0"/>
                <a:cs typeface="Times New Roman" pitchFamily="18" charset="0"/>
              </a:rPr>
              <a:t>», written down by Jackson together with Paul McCartney, became a national hit</a:t>
            </a:r>
            <a:endParaRPr lang="ru-RU" sz="3600" dirty="0" smtClean="0">
              <a:latin typeface="Times New Roman" pitchFamily="18" charset="0"/>
              <a:cs typeface="Times New Roman" pitchFamily="18" charset="0"/>
            </a:endParaRPr>
          </a:p>
        </p:txBody>
      </p:sp>
      <p:pic>
        <p:nvPicPr>
          <p:cNvPr id="5" name="Picture 6"/>
          <p:cNvPicPr>
            <a:picLocks noChangeAspect="1" noChangeArrowheads="1"/>
          </p:cNvPicPr>
          <p:nvPr/>
        </p:nvPicPr>
        <p:blipFill>
          <a:blip r:embed="rId2"/>
          <a:srcRect/>
          <a:stretch>
            <a:fillRect/>
          </a:stretch>
        </p:blipFill>
        <p:spPr bwMode="auto">
          <a:xfrm>
            <a:off x="4876800" y="1066800"/>
            <a:ext cx="4038600" cy="4572000"/>
          </a:xfrm>
          <a:prstGeom prst="rect">
            <a:avLst/>
          </a:prstGeom>
          <a:noFill/>
          <a:ln w="9525">
            <a:noFill/>
            <a:miter lim="800000"/>
            <a:headEnd/>
            <a:tailEnd/>
          </a:ln>
          <a:scene3d>
            <a:camera prst="orthographicFront"/>
            <a:lightRig rig="threePt" dir="t"/>
          </a:scene3d>
          <a:sp3d>
            <a:bevelT/>
          </a:sp3d>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5"/>
          <p:cNvSpPr>
            <a:spLocks noGrp="1"/>
          </p:cNvSpPr>
          <p:nvPr>
            <p:ph type="body" sz="half" idx="1"/>
          </p:nvPr>
        </p:nvSpPr>
        <p:spPr>
          <a:xfrm>
            <a:off x="0" y="990600"/>
            <a:ext cx="5105400" cy="4572000"/>
          </a:xfrm>
        </p:spPr>
        <p:txBody>
          <a:bodyPr/>
          <a:lstStyle/>
          <a:p>
            <a:pPr>
              <a:lnSpc>
                <a:spcPct val="150000"/>
              </a:lnSpc>
              <a:buNone/>
            </a:pPr>
            <a:r>
              <a:rPr lang="ru-RU" sz="3200" dirty="0" smtClean="0">
                <a:latin typeface="Times New Roman" pitchFamily="18" charset="0"/>
                <a:cs typeface="Times New Roman" pitchFamily="18" charset="0"/>
              </a:rPr>
              <a:t>   </a:t>
            </a:r>
            <a:r>
              <a:rPr lang="en-US" sz="3200" dirty="0" smtClean="0">
                <a:latin typeface="Times New Roman" pitchFamily="18" charset="0"/>
                <a:cs typeface="Times New Roman" pitchFamily="18" charset="0"/>
              </a:rPr>
              <a:t>1985 , the album «Thriller» was put into the Guinness World Records  as the most sold album in history.</a:t>
            </a:r>
          </a:p>
          <a:p>
            <a:pPr>
              <a:lnSpc>
                <a:spcPct val="150000"/>
              </a:lnSpc>
            </a:pPr>
            <a:r>
              <a:rPr lang="en-US" sz="3200" dirty="0" smtClean="0">
                <a:latin typeface="Times New Roman" pitchFamily="18" charset="0"/>
                <a:cs typeface="Times New Roman" pitchFamily="18" charset="0"/>
              </a:rPr>
              <a:t>Michael Jackson became the king of Pop music</a:t>
            </a:r>
            <a:endParaRPr lang="ru-RU" sz="3200" dirty="0" smtClean="0">
              <a:latin typeface="Times New Roman" pitchFamily="18" charset="0"/>
              <a:cs typeface="Times New Roman" pitchFamily="18" charset="0"/>
            </a:endParaRPr>
          </a:p>
        </p:txBody>
      </p:sp>
      <p:pic>
        <p:nvPicPr>
          <p:cNvPr id="26627" name="Picture 6"/>
          <p:cNvPicPr>
            <a:picLocks noGrp="1" noChangeAspect="1" noChangeArrowheads="1"/>
          </p:cNvPicPr>
          <p:nvPr>
            <p:ph type="body" sz="half" idx="2"/>
          </p:nvPr>
        </p:nvPicPr>
        <p:blipFill>
          <a:blip r:embed="rId2"/>
          <a:srcRect/>
          <a:stretch>
            <a:fillRect/>
          </a:stretch>
        </p:blipFill>
        <p:spPr>
          <a:xfrm>
            <a:off x="5257800" y="1143000"/>
            <a:ext cx="3654425" cy="4441825"/>
          </a:xfrm>
          <a:scene3d>
            <a:camera prst="orthographicFront"/>
            <a:lightRig rig="threePt" dir="t"/>
          </a:scene3d>
          <a:sp3d>
            <a:bevelT/>
          </a:sp3d>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6"/>
          <p:cNvPicPr>
            <a:picLocks noGrp="1" noChangeAspect="1" noChangeArrowheads="1"/>
          </p:cNvPicPr>
          <p:nvPr>
            <p:ph type="body" sz="half" idx="2"/>
          </p:nvPr>
        </p:nvPicPr>
        <p:blipFill>
          <a:blip r:embed="rId2"/>
          <a:srcRect/>
          <a:stretch>
            <a:fillRect/>
          </a:stretch>
        </p:blipFill>
        <p:spPr>
          <a:xfrm>
            <a:off x="4953000" y="1066800"/>
            <a:ext cx="4038600" cy="4746625"/>
          </a:xfrm>
          <a:scene3d>
            <a:camera prst="orthographicFront"/>
            <a:lightRig rig="threePt" dir="t"/>
          </a:scene3d>
          <a:sp3d>
            <a:bevelT/>
          </a:sp3d>
        </p:spPr>
      </p:pic>
      <p:sp>
        <p:nvSpPr>
          <p:cNvPr id="27651" name="Rectangle 7"/>
          <p:cNvSpPr>
            <a:spLocks noGrp="1"/>
          </p:cNvSpPr>
          <p:nvPr>
            <p:ph type="body" sz="half" idx="1"/>
          </p:nvPr>
        </p:nvSpPr>
        <p:spPr>
          <a:xfrm>
            <a:off x="-152400" y="762000"/>
            <a:ext cx="4953000" cy="4746625"/>
          </a:xfrm>
        </p:spPr>
        <p:txBody>
          <a:bodyPr/>
          <a:lstStyle/>
          <a:p>
            <a:pPr>
              <a:buNone/>
            </a:pPr>
            <a:r>
              <a:rPr lang="en-US" sz="3600" dirty="0" smtClean="0"/>
              <a:t> </a:t>
            </a:r>
          </a:p>
          <a:p>
            <a:pPr algn="ctr">
              <a:lnSpc>
                <a:spcPct val="150000"/>
              </a:lnSpc>
              <a:buNone/>
            </a:pPr>
            <a:r>
              <a:rPr lang="ru-RU" sz="3600" dirty="0" smtClean="0">
                <a:latin typeface="Times New Roman" pitchFamily="18" charset="0"/>
                <a:cs typeface="Times New Roman" pitchFamily="18" charset="0"/>
              </a:rPr>
              <a:t>    </a:t>
            </a:r>
            <a:r>
              <a:rPr lang="en-US" sz="3600" dirty="0" smtClean="0">
                <a:latin typeface="Times New Roman" pitchFamily="18" charset="0"/>
                <a:cs typeface="Times New Roman" pitchFamily="18" charset="0"/>
              </a:rPr>
              <a:t>September, 15th, 1993, Michael Jackson's first concert at stadium "</a:t>
            </a:r>
            <a:r>
              <a:rPr lang="en-US" sz="3600" dirty="0" err="1" smtClean="0">
                <a:latin typeface="Times New Roman" pitchFamily="18" charset="0"/>
                <a:cs typeface="Times New Roman" pitchFamily="18" charset="0"/>
              </a:rPr>
              <a:t>Luzhniki</a:t>
            </a:r>
            <a:r>
              <a:rPr lang="en-US" sz="3600" dirty="0" smtClean="0">
                <a:latin typeface="Times New Roman" pitchFamily="18" charset="0"/>
                <a:cs typeface="Times New Roman" pitchFamily="18" charset="0"/>
              </a:rPr>
              <a:t>" in Moscow</a:t>
            </a:r>
          </a:p>
          <a:p>
            <a:endParaRPr lang="ru-RU" sz="3600" dirty="0" smtClean="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52400" y="1143000"/>
            <a:ext cx="5105400" cy="4572000"/>
          </a:xfrm>
        </p:spPr>
        <p:txBody>
          <a:bodyPr>
            <a:normAutofit/>
          </a:bodyPr>
          <a:lstStyle/>
          <a:p>
            <a:pPr marL="448056" indent="-384048" eaLnBrk="1" fontAlgn="auto" hangingPunct="1">
              <a:spcAft>
                <a:spcPts val="0"/>
              </a:spcAft>
              <a:buFont typeface="Wingdings 2"/>
              <a:buChar char=""/>
              <a:defRPr/>
            </a:pPr>
            <a:endParaRPr lang="en-US" dirty="0" smtClean="0">
              <a:solidFill>
                <a:schemeClr val="accent1">
                  <a:lumMod val="60000"/>
                  <a:lumOff val="40000"/>
                </a:schemeClr>
              </a:solidFill>
            </a:endParaRPr>
          </a:p>
          <a:p>
            <a:pPr marL="448056" indent="-384048" algn="ctr" eaLnBrk="1" fontAlgn="auto" hangingPunct="1">
              <a:lnSpc>
                <a:spcPct val="150000"/>
              </a:lnSpc>
              <a:spcAft>
                <a:spcPts val="0"/>
              </a:spcAft>
              <a:buNone/>
              <a:defRPr/>
            </a:pPr>
            <a:r>
              <a:rPr lang="ru-RU" sz="3600" dirty="0" smtClean="0">
                <a:latin typeface="Times New Roman" pitchFamily="18" charset="0"/>
                <a:cs typeface="Times New Roman" pitchFamily="18" charset="0"/>
              </a:rPr>
              <a:t>   </a:t>
            </a:r>
            <a:r>
              <a:rPr lang="en-US" sz="4400" dirty="0" smtClean="0">
                <a:latin typeface="Times New Roman" pitchFamily="18" charset="0"/>
                <a:cs typeface="Times New Roman" pitchFamily="18" charset="0"/>
              </a:rPr>
              <a:t>Michael Jackson after some plastic operations</a:t>
            </a:r>
            <a:endParaRPr lang="ru-RU" sz="4400" dirty="0">
              <a:latin typeface="Times New Roman" pitchFamily="18" charset="0"/>
              <a:cs typeface="Times New Roman" pitchFamily="18" charset="0"/>
            </a:endParaRPr>
          </a:p>
        </p:txBody>
      </p:sp>
      <p:pic>
        <p:nvPicPr>
          <p:cNvPr id="32771" name="Picture 2"/>
          <p:cNvPicPr>
            <a:picLocks noChangeAspect="1" noChangeArrowheads="1"/>
          </p:cNvPicPr>
          <p:nvPr/>
        </p:nvPicPr>
        <p:blipFill>
          <a:blip r:embed="rId2"/>
          <a:srcRect/>
          <a:stretch>
            <a:fillRect/>
          </a:stretch>
        </p:blipFill>
        <p:spPr bwMode="auto">
          <a:xfrm>
            <a:off x="5715000" y="762000"/>
            <a:ext cx="3124200" cy="5686425"/>
          </a:xfrm>
          <a:prstGeom prst="rect">
            <a:avLst/>
          </a:prstGeom>
          <a:noFill/>
          <a:ln w="9525">
            <a:noFill/>
            <a:miter lim="800000"/>
            <a:headEnd/>
            <a:tailEnd/>
          </a:ln>
          <a:scene3d>
            <a:camera prst="orthographicFront"/>
            <a:lightRig rig="threePt" dir="t"/>
          </a:scene3d>
          <a:sp3d>
            <a:bevelT/>
          </a:sp3d>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5"/>
          <p:cNvSpPr>
            <a:spLocks noGrp="1"/>
          </p:cNvSpPr>
          <p:nvPr>
            <p:ph type="body" sz="half" idx="4294967295"/>
          </p:nvPr>
        </p:nvSpPr>
        <p:spPr>
          <a:xfrm>
            <a:off x="0" y="1295400"/>
            <a:ext cx="5105400" cy="4572000"/>
          </a:xfrm>
        </p:spPr>
        <p:txBody>
          <a:bodyPr/>
          <a:lstStyle/>
          <a:p>
            <a:pPr>
              <a:lnSpc>
                <a:spcPct val="90000"/>
              </a:lnSpc>
            </a:pPr>
            <a:endParaRPr lang="en-US" sz="2600" dirty="0" smtClean="0"/>
          </a:p>
          <a:p>
            <a:pPr algn="ctr">
              <a:lnSpc>
                <a:spcPct val="150000"/>
              </a:lnSpc>
              <a:buNone/>
            </a:pPr>
            <a:r>
              <a:rPr lang="ru-RU" sz="3200" dirty="0" smtClean="0">
                <a:latin typeface="Times New Roman" pitchFamily="18" charset="0"/>
                <a:cs typeface="Times New Roman" pitchFamily="18" charset="0"/>
              </a:rPr>
              <a:t>    </a:t>
            </a:r>
            <a:r>
              <a:rPr lang="en-US" sz="4400" dirty="0" smtClean="0">
                <a:latin typeface="Times New Roman" pitchFamily="18" charset="0"/>
                <a:cs typeface="Times New Roman" pitchFamily="18" charset="0"/>
              </a:rPr>
              <a:t>2009, Michael Jackson prepared for the last concerts</a:t>
            </a:r>
          </a:p>
          <a:p>
            <a:pPr>
              <a:lnSpc>
                <a:spcPct val="90000"/>
              </a:lnSpc>
            </a:pPr>
            <a:endParaRPr lang="ru-RU" sz="2600" dirty="0" smtClean="0"/>
          </a:p>
        </p:txBody>
      </p:sp>
      <p:pic>
        <p:nvPicPr>
          <p:cNvPr id="33795" name="Picture 6"/>
          <p:cNvPicPr>
            <a:picLocks noGrp="1" noChangeAspect="1" noChangeArrowheads="1"/>
          </p:cNvPicPr>
          <p:nvPr>
            <p:ph type="body" sz="half" idx="4294967295"/>
          </p:nvPr>
        </p:nvPicPr>
        <p:blipFill>
          <a:blip r:embed="rId2"/>
          <a:srcRect/>
          <a:stretch>
            <a:fillRect/>
          </a:stretch>
        </p:blipFill>
        <p:spPr>
          <a:xfrm>
            <a:off x="5334000" y="1143000"/>
            <a:ext cx="3657600" cy="4572000"/>
          </a:xfrm>
          <a:scene3d>
            <a:camera prst="orthographicFront"/>
            <a:lightRig rig="threePt" dir="t"/>
          </a:scene3d>
          <a:sp3d>
            <a:bevelT/>
          </a:sp3d>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1295400"/>
            <a:ext cx="5257800" cy="4572000"/>
          </a:xfrm>
        </p:spPr>
        <p:txBody>
          <a:bodyPr>
            <a:normAutofit fontScale="92500" lnSpcReduction="20000"/>
          </a:bodyPr>
          <a:lstStyle/>
          <a:p>
            <a:pPr marL="448056" indent="-384048" algn="ctr" eaLnBrk="1" fontAlgn="auto" hangingPunct="1">
              <a:lnSpc>
                <a:spcPct val="150000"/>
              </a:lnSpc>
              <a:spcAft>
                <a:spcPts val="0"/>
              </a:spcAft>
              <a:buNone/>
              <a:defRPr/>
            </a:pPr>
            <a:r>
              <a:rPr lang="ru-RU" sz="3200" b="1" dirty="0" smtClean="0"/>
              <a:t>   </a:t>
            </a:r>
            <a:r>
              <a:rPr lang="en-US" sz="4800" dirty="0" smtClean="0">
                <a:latin typeface="Times New Roman" pitchFamily="18" charset="0"/>
                <a:cs typeface="Times New Roman" pitchFamily="18" charset="0"/>
              </a:rPr>
              <a:t>Michael Jackson’s talent and strong traits of character helped him to become famous</a:t>
            </a:r>
            <a:endParaRPr lang="ru-RU" sz="4800" dirty="0">
              <a:latin typeface="Times New Roman" pitchFamily="18" charset="0"/>
              <a:cs typeface="Times New Roman" pitchFamily="18" charset="0"/>
            </a:endParaRPr>
          </a:p>
        </p:txBody>
      </p:sp>
      <p:pic>
        <p:nvPicPr>
          <p:cNvPr id="4" name="Рисунок 3"/>
          <p:cNvPicPr/>
          <p:nvPr/>
        </p:nvPicPr>
        <p:blipFill>
          <a:blip r:embed="rId2"/>
          <a:srcRect/>
          <a:stretch>
            <a:fillRect/>
          </a:stretch>
        </p:blipFill>
        <p:spPr bwMode="auto">
          <a:xfrm>
            <a:off x="5715000" y="1143000"/>
            <a:ext cx="3209925" cy="4800600"/>
          </a:xfrm>
          <a:prstGeom prst="rect">
            <a:avLst/>
          </a:prstGeom>
          <a:ln>
            <a:noFill/>
          </a:ln>
          <a:effectLst/>
          <a:scene3d>
            <a:camera prst="orthographicFront"/>
            <a:lightRig rig="threePt" dir="t"/>
          </a:scene3d>
          <a:sp3d>
            <a:bevelT/>
          </a:sp3d>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6"/>
          <p:cNvSpPr>
            <a:spLocks noGrp="1"/>
          </p:cNvSpPr>
          <p:nvPr>
            <p:ph type="title" idx="4294967295"/>
          </p:nvPr>
        </p:nvSpPr>
        <p:spPr bwMode="auto">
          <a:xfrm>
            <a:off x="304800" y="268288"/>
            <a:ext cx="8534400" cy="1398587"/>
          </a:xfrm>
          <a:noFill/>
        </p:spPr>
        <p:txBody>
          <a:bodyPr wrap="square" lIns="91440" tIns="45720" rIns="91440" bIns="45720" numCol="1" anchorCtr="0" compatLnSpc="1">
            <a:prstTxWarp prst="textNoShape">
              <a:avLst/>
            </a:prstTxWarp>
            <a:normAutofit/>
          </a:bodyPr>
          <a:lstStyle/>
          <a:p>
            <a:pPr algn="ctr"/>
            <a:r>
              <a:rPr lang="en-US" sz="4800" dirty="0" smtClean="0">
                <a:ln>
                  <a:noFill/>
                </a:ln>
                <a:solidFill>
                  <a:schemeClr val="tx1"/>
                </a:solidFill>
                <a:effectLst/>
                <a:latin typeface="Times New Roman" pitchFamily="18" charset="0"/>
                <a:cs typeface="Times New Roman" pitchFamily="18" charset="0"/>
              </a:rPr>
              <a:t>Links</a:t>
            </a:r>
            <a:endParaRPr lang="ru-RU" sz="4800" dirty="0" smtClean="0">
              <a:ln>
                <a:noFill/>
              </a:ln>
              <a:solidFill>
                <a:schemeClr val="tx1"/>
              </a:solidFill>
              <a:effectLst/>
              <a:latin typeface="Times New Roman" pitchFamily="18" charset="0"/>
              <a:cs typeface="Times New Roman" pitchFamily="18" charset="0"/>
            </a:endParaRPr>
          </a:p>
        </p:txBody>
      </p:sp>
      <p:sp>
        <p:nvSpPr>
          <p:cNvPr id="36866" name="Содержимое 2"/>
          <p:cNvSpPr>
            <a:spLocks noGrp="1"/>
          </p:cNvSpPr>
          <p:nvPr>
            <p:ph type="body" idx="1"/>
          </p:nvPr>
        </p:nvSpPr>
        <p:spPr>
          <a:xfrm>
            <a:off x="228600" y="1752600"/>
            <a:ext cx="8458200" cy="4702175"/>
          </a:xfrm>
        </p:spPr>
        <p:txBody>
          <a:bodyPr/>
          <a:lstStyle/>
          <a:p>
            <a:pPr eaLnBrk="1" hangingPunct="1">
              <a:buNone/>
            </a:pPr>
            <a:r>
              <a:rPr lang="en-US" sz="3200" dirty="0" smtClean="0">
                <a:latin typeface="Times New Roman" pitchFamily="18" charset="0"/>
                <a:cs typeface="Times New Roman" pitchFamily="18" charset="0"/>
                <a:hlinkClick r:id="rId2"/>
              </a:rPr>
              <a:t>http://biographer.ru/biographies/201.html</a:t>
            </a:r>
            <a:endParaRPr lang="en-US" sz="3200" dirty="0" smtClean="0">
              <a:latin typeface="Times New Roman" pitchFamily="18" charset="0"/>
              <a:cs typeface="Times New Roman" pitchFamily="18" charset="0"/>
            </a:endParaRPr>
          </a:p>
          <a:p>
            <a:pPr eaLnBrk="1" hangingPunct="1"/>
            <a:endParaRPr lang="en-US" sz="3200" dirty="0" smtClean="0">
              <a:latin typeface="Times New Roman" pitchFamily="18" charset="0"/>
              <a:cs typeface="Times New Roman" pitchFamily="18" charset="0"/>
            </a:endParaRPr>
          </a:p>
        </p:txBody>
      </p:sp>
      <p:sp>
        <p:nvSpPr>
          <p:cNvPr id="36867" name="Rectangle 5"/>
          <p:cNvSpPr>
            <a:spLocks noGrp="1"/>
          </p:cNvSpPr>
          <p:nvPr>
            <p:ph type="body" sz="half" idx="4294967295"/>
          </p:nvPr>
        </p:nvSpPr>
        <p:spPr>
          <a:xfrm>
            <a:off x="304800" y="2438400"/>
            <a:ext cx="8686800" cy="5105400"/>
          </a:xfrm>
        </p:spPr>
        <p:txBody>
          <a:bodyPr/>
          <a:lstStyle/>
          <a:p>
            <a:pPr>
              <a:buNone/>
            </a:pPr>
            <a:r>
              <a:rPr lang="ru-RU" sz="3200" dirty="0" smtClean="0">
                <a:latin typeface="Times New Roman" pitchFamily="18" charset="0"/>
                <a:cs typeface="Times New Roman" pitchFamily="18" charset="0"/>
                <a:hlinkClick r:id="rId3"/>
              </a:rPr>
              <a:t>http://copypast.ru/uploads/posts/1220214137_image000</a:t>
            </a:r>
            <a:endParaRPr lang="en-US" sz="3200" dirty="0" smtClean="0">
              <a:latin typeface="Times New Roman" pitchFamily="18" charset="0"/>
              <a:cs typeface="Times New Roman" pitchFamily="18" charset="0"/>
            </a:endParaRPr>
          </a:p>
          <a:p>
            <a:pPr>
              <a:buNone/>
            </a:pPr>
            <a:r>
              <a:rPr lang="ru-RU" sz="3200" dirty="0" smtClean="0">
                <a:solidFill>
                  <a:schemeClr val="bg1"/>
                </a:solidFill>
                <a:latin typeface="Times New Roman" pitchFamily="18" charset="0"/>
                <a:cs typeface="Times New Roman" pitchFamily="18" charset="0"/>
                <a:hlinkClick r:id="rId4"/>
              </a:rPr>
              <a:t>http://en.wikipedia.org/wiki/Michael_Jackson</a:t>
            </a:r>
            <a:endParaRPr lang="ru-RU" sz="3200" dirty="0" smtClean="0">
              <a:solidFill>
                <a:schemeClr val="bg1"/>
              </a:solidFill>
              <a:latin typeface="Times New Roman" pitchFamily="18" charset="0"/>
              <a:cs typeface="Times New Roman" pitchFamily="18" charset="0"/>
            </a:endParaRPr>
          </a:p>
          <a:p>
            <a:pPr>
              <a:buNone/>
            </a:pPr>
            <a:endParaRPr lang="en-US" sz="3200" dirty="0" smtClean="0">
              <a:solidFill>
                <a:schemeClr val="bg1"/>
              </a:solidFill>
              <a:latin typeface="Times New Roman" pitchFamily="18" charset="0"/>
              <a:cs typeface="Times New Roman" pitchFamily="18" charset="0"/>
            </a:endParaRPr>
          </a:p>
          <a:p>
            <a:pPr>
              <a:buNone/>
            </a:pPr>
            <a:r>
              <a:rPr lang="en-US" sz="3200" dirty="0" smtClean="0">
                <a:latin typeface="Times New Roman" pitchFamily="18" charset="0"/>
                <a:cs typeface="Times New Roman" pitchFamily="18" charset="0"/>
              </a:rPr>
              <a:t>Our blog:</a:t>
            </a:r>
          </a:p>
          <a:p>
            <a:pPr>
              <a:buNone/>
            </a:pPr>
            <a:r>
              <a:rPr lang="en-US" sz="3200" dirty="0" smtClean="0">
                <a:latin typeface="Arial" charset="0"/>
                <a:hlinkClick r:id="rId5"/>
              </a:rPr>
              <a:t>http://www.maiklmuz.ukoz/</a:t>
            </a:r>
            <a:r>
              <a:rPr lang="en-US" sz="3200" dirty="0" smtClean="0">
                <a:latin typeface="Arial" charset="0"/>
              </a:rPr>
              <a:t> </a:t>
            </a:r>
            <a:endParaRPr lang="ru-RU" sz="3200" dirty="0" smtClean="0">
              <a:latin typeface="Arial" charset="0"/>
            </a:endParaRPr>
          </a:p>
          <a:p>
            <a:pPr>
              <a:buNone/>
            </a:pPr>
            <a:endParaRPr lang="en-US" sz="3200" dirty="0" smtClean="0">
              <a:solidFill>
                <a:schemeClr val="bg1"/>
              </a:solidFill>
              <a:latin typeface="Times New Roman" pitchFamily="18" charset="0"/>
              <a:cs typeface="Times New Roman" pitchFamily="18" charset="0"/>
            </a:endParaRPr>
          </a:p>
          <a:p>
            <a:endParaRPr lang="ru-RU" sz="3200" dirty="0" smtClean="0">
              <a:solidFill>
                <a:schemeClr val="bg1"/>
              </a:solidFill>
            </a:endParaRPr>
          </a:p>
          <a:p>
            <a:endParaRPr lang="ru-RU" sz="32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990600"/>
            <a:ext cx="8229600" cy="4572000"/>
          </a:xfrm>
        </p:spPr>
        <p:txBody>
          <a:bodyPr/>
          <a:lstStyle/>
          <a:p>
            <a:pPr>
              <a:lnSpc>
                <a:spcPct val="150000"/>
              </a:lnSpc>
            </a:pPr>
            <a:r>
              <a:rPr lang="en-US" sz="4000" dirty="0" smtClean="0">
                <a:latin typeface="Times New Roman" pitchFamily="18" charset="0"/>
                <a:cs typeface="Times New Roman" pitchFamily="18" charset="0"/>
              </a:rPr>
              <a:t>The aim of our project is</a:t>
            </a:r>
            <a:endParaRPr lang="ru-RU" sz="4000" dirty="0" smtClean="0">
              <a:latin typeface="Times New Roman" pitchFamily="18" charset="0"/>
              <a:cs typeface="Times New Roman" pitchFamily="18" charset="0"/>
            </a:endParaRPr>
          </a:p>
          <a:p>
            <a:pPr>
              <a:lnSpc>
                <a:spcPct val="150000"/>
              </a:lnSpc>
            </a:pPr>
            <a:r>
              <a:rPr lang="en-US" sz="4000" dirty="0" smtClean="0">
                <a:latin typeface="Times New Roman" pitchFamily="18" charset="0"/>
                <a:cs typeface="Times New Roman" pitchFamily="18" charset="0"/>
              </a:rPr>
              <a:t> to answer the question: </a:t>
            </a:r>
          </a:p>
          <a:p>
            <a:pPr>
              <a:lnSpc>
                <a:spcPct val="150000"/>
              </a:lnSpc>
            </a:pPr>
            <a:r>
              <a:rPr lang="en-US" sz="4000" dirty="0" smtClean="0">
                <a:latin typeface="Times New Roman" pitchFamily="18" charset="0"/>
                <a:cs typeface="Times New Roman" pitchFamily="18" charset="0"/>
              </a:rPr>
              <a:t>What makes  Michael Jackson famous?</a:t>
            </a:r>
            <a:endParaRPr lang="ru-RU" sz="40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17"/>
          <p:cNvSpPr>
            <a:spLocks noGrp="1"/>
          </p:cNvSpPr>
          <p:nvPr>
            <p:ph type="body" idx="4294967295"/>
          </p:nvPr>
        </p:nvSpPr>
        <p:spPr>
          <a:xfrm>
            <a:off x="304800" y="1295400"/>
            <a:ext cx="5943600" cy="5159375"/>
          </a:xfrm>
        </p:spPr>
        <p:txBody>
          <a:bodyPr/>
          <a:lstStyle/>
          <a:p>
            <a:pPr eaLnBrk="1" hangingPunct="1">
              <a:lnSpc>
                <a:spcPct val="150000"/>
              </a:lnSpc>
              <a:buNone/>
            </a:pPr>
            <a:r>
              <a:rPr lang="ru-RU" dirty="0" smtClean="0">
                <a:latin typeface="Times New Roman" pitchFamily="18" charset="0"/>
                <a:cs typeface="Times New Roman" pitchFamily="18" charset="0"/>
              </a:rPr>
              <a:t>    </a:t>
            </a:r>
            <a:r>
              <a:rPr lang="en-US" sz="3200" dirty="0" smtClean="0">
                <a:latin typeface="Times New Roman" pitchFamily="18" charset="0"/>
                <a:cs typeface="Times New Roman" pitchFamily="18" charset="0"/>
              </a:rPr>
              <a:t>Michael Jackson was born on August, 29th, 1958 in a town of Gary (the State of Indiana, the USA). He was the seventh child of ten children in a family</a:t>
            </a:r>
            <a:endParaRPr lang="ru-RU" sz="3200" dirty="0" smtClean="0">
              <a:latin typeface="Times New Roman" pitchFamily="18" charset="0"/>
              <a:cs typeface="Times New Roman" pitchFamily="18" charset="0"/>
            </a:endParaRPr>
          </a:p>
        </p:txBody>
      </p:sp>
      <p:pic>
        <p:nvPicPr>
          <p:cNvPr id="15363" name="Рисунок 6"/>
          <p:cNvPicPr>
            <a:picLocks noChangeAspect="1" noChangeArrowheads="1"/>
          </p:cNvPicPr>
          <p:nvPr/>
        </p:nvPicPr>
        <p:blipFill>
          <a:blip r:embed="rId2"/>
          <a:srcRect/>
          <a:stretch>
            <a:fillRect/>
          </a:stretch>
        </p:blipFill>
        <p:spPr bwMode="auto">
          <a:xfrm>
            <a:off x="6477000" y="1295400"/>
            <a:ext cx="2209800" cy="3962400"/>
          </a:xfrm>
          <a:prstGeom prst="rect">
            <a:avLst/>
          </a:prstGeom>
          <a:noFill/>
          <a:ln w="9525">
            <a:noFill/>
            <a:miter lim="800000"/>
            <a:headEnd/>
            <a:tailEnd/>
          </a:ln>
          <a:scene3d>
            <a:camera prst="orthographicFront"/>
            <a:lightRig rig="threePt" dir="t"/>
          </a:scene3d>
          <a:sp3d>
            <a:bevelT/>
          </a:sp3d>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16"/>
          <p:cNvSpPr>
            <a:spLocks noGrp="1"/>
          </p:cNvSpPr>
          <p:nvPr>
            <p:ph type="title" idx="4294967295"/>
          </p:nvPr>
        </p:nvSpPr>
        <p:spPr bwMode="auto">
          <a:xfrm>
            <a:off x="228600" y="2209800"/>
            <a:ext cx="5029200" cy="2084388"/>
          </a:xfrm>
          <a:noFill/>
        </p:spPr>
        <p:txBody>
          <a:bodyPr wrap="square" lIns="91440" tIns="45720" rIns="91440" bIns="45720" numCol="1" anchorCtr="0" compatLnSpc="1">
            <a:prstTxWarp prst="textNoShape">
              <a:avLst/>
            </a:prstTxWarp>
            <a:normAutofit fontScale="90000"/>
          </a:bodyPr>
          <a:lstStyle/>
          <a:p>
            <a:pPr algn="ctr" eaLnBrk="1" hangingPunct="1">
              <a:lnSpc>
                <a:spcPct val="150000"/>
              </a:lnSpc>
            </a:pPr>
            <a:r>
              <a:rPr lang="en-US" sz="4400" dirty="0" smtClean="0">
                <a:ln>
                  <a:noFill/>
                </a:ln>
                <a:effectLst/>
              </a:rPr>
              <a:t> </a:t>
            </a:r>
            <a:r>
              <a:rPr lang="en-US" sz="4400" dirty="0" smtClean="0">
                <a:ln>
                  <a:noFill/>
                </a:ln>
                <a:solidFill>
                  <a:schemeClr val="tx1"/>
                </a:solidFill>
                <a:effectLst/>
                <a:latin typeface="Times New Roman" pitchFamily="18" charset="0"/>
                <a:cs typeface="Times New Roman" pitchFamily="18" charset="0"/>
              </a:rPr>
              <a:t>Joseph and Katherine</a:t>
            </a:r>
            <a:r>
              <a:rPr lang="ru-RU" sz="4400" dirty="0" smtClean="0">
                <a:ln>
                  <a:noFill/>
                </a:ln>
                <a:solidFill>
                  <a:schemeClr val="tx1"/>
                </a:solidFill>
                <a:effectLst/>
                <a:latin typeface="Times New Roman" pitchFamily="18" charset="0"/>
                <a:cs typeface="Times New Roman" pitchFamily="18" charset="0"/>
              </a:rPr>
              <a:t> </a:t>
            </a:r>
            <a:r>
              <a:rPr lang="en-US" sz="4400" dirty="0" smtClean="0">
                <a:ln>
                  <a:noFill/>
                </a:ln>
                <a:solidFill>
                  <a:schemeClr val="tx1"/>
                </a:solidFill>
                <a:effectLst/>
                <a:latin typeface="Times New Roman" pitchFamily="18" charset="0"/>
                <a:cs typeface="Times New Roman" pitchFamily="18" charset="0"/>
              </a:rPr>
              <a:t>Jackson</a:t>
            </a:r>
            <a:r>
              <a:rPr lang="ru-RU" sz="4400" dirty="0" smtClean="0">
                <a:ln>
                  <a:noFill/>
                </a:ln>
                <a:solidFill>
                  <a:schemeClr val="tx1"/>
                </a:solidFill>
                <a:effectLst/>
                <a:latin typeface="Times New Roman" pitchFamily="18" charset="0"/>
                <a:cs typeface="Times New Roman" pitchFamily="18" charset="0"/>
              </a:rPr>
              <a:t> </a:t>
            </a:r>
            <a:br>
              <a:rPr lang="ru-RU" sz="4400" dirty="0" smtClean="0">
                <a:ln>
                  <a:noFill/>
                </a:ln>
                <a:solidFill>
                  <a:schemeClr val="tx1"/>
                </a:solidFill>
                <a:effectLst/>
                <a:latin typeface="Times New Roman" pitchFamily="18" charset="0"/>
                <a:cs typeface="Times New Roman" pitchFamily="18" charset="0"/>
              </a:rPr>
            </a:br>
            <a:r>
              <a:rPr lang="en-US" sz="4400" dirty="0" smtClean="0">
                <a:ln>
                  <a:noFill/>
                </a:ln>
                <a:solidFill>
                  <a:schemeClr val="tx1"/>
                </a:solidFill>
                <a:effectLst/>
                <a:latin typeface="Times New Roman" pitchFamily="18" charset="0"/>
                <a:cs typeface="Times New Roman" pitchFamily="18" charset="0"/>
              </a:rPr>
              <a:t>(Michael's parents)</a:t>
            </a:r>
            <a:r>
              <a:rPr lang="en-US" sz="4400" dirty="0" smtClean="0">
                <a:ln>
                  <a:noFill/>
                </a:ln>
                <a:solidFill>
                  <a:schemeClr val="tx1"/>
                </a:solidFill>
                <a:effectLst/>
              </a:rPr>
              <a:t> </a:t>
            </a:r>
            <a:r>
              <a:rPr lang="ru-RU" sz="3600" dirty="0" smtClean="0">
                <a:ln>
                  <a:noFill/>
                </a:ln>
                <a:solidFill>
                  <a:schemeClr val="tx1"/>
                </a:solidFill>
                <a:effectLst/>
              </a:rPr>
              <a:t/>
            </a:r>
            <a:br>
              <a:rPr lang="ru-RU" sz="3600" dirty="0" smtClean="0">
                <a:ln>
                  <a:noFill/>
                </a:ln>
                <a:solidFill>
                  <a:schemeClr val="tx1"/>
                </a:solidFill>
                <a:effectLst/>
              </a:rPr>
            </a:br>
            <a:r>
              <a:rPr lang="en-US" dirty="0" smtClean="0">
                <a:ln>
                  <a:noFill/>
                </a:ln>
                <a:effectLst/>
              </a:rPr>
              <a:t> </a:t>
            </a:r>
            <a:endParaRPr lang="ru-RU" sz="3200" dirty="0" smtClean="0">
              <a:ln>
                <a:noFill/>
              </a:ln>
              <a:solidFill>
                <a:schemeClr val="tx1"/>
              </a:solidFill>
              <a:effectLst/>
            </a:endParaRPr>
          </a:p>
        </p:txBody>
      </p:sp>
      <p:pic>
        <p:nvPicPr>
          <p:cNvPr id="16386" name="Picture 13"/>
          <p:cNvPicPr>
            <a:picLocks noGrp="1" noChangeAspect="1" noChangeArrowheads="1"/>
          </p:cNvPicPr>
          <p:nvPr>
            <p:ph type="body" idx="4294967295"/>
          </p:nvPr>
        </p:nvPicPr>
        <p:blipFill>
          <a:blip r:embed="rId2"/>
          <a:srcRect/>
          <a:stretch>
            <a:fillRect/>
          </a:stretch>
        </p:blipFill>
        <p:spPr>
          <a:xfrm>
            <a:off x="5486400" y="838200"/>
            <a:ext cx="3321050" cy="5105400"/>
          </a:xfrm>
          <a:scene3d>
            <a:camera prst="orthographicFront"/>
            <a:lightRig rig="threePt" dir="t"/>
          </a:scene3d>
          <a:sp3d>
            <a:bevelT/>
          </a:sp3d>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Содержимое 4"/>
          <p:cNvSpPr>
            <a:spLocks noGrp="1"/>
          </p:cNvSpPr>
          <p:nvPr>
            <p:ph sz="half" idx="1"/>
          </p:nvPr>
        </p:nvSpPr>
        <p:spPr>
          <a:xfrm>
            <a:off x="0" y="1143000"/>
            <a:ext cx="4267200" cy="4572000"/>
          </a:xfrm>
        </p:spPr>
        <p:txBody>
          <a:bodyPr/>
          <a:lstStyle/>
          <a:p>
            <a:pPr eaLnBrk="1" hangingPunct="1">
              <a:lnSpc>
                <a:spcPct val="90000"/>
              </a:lnSpc>
            </a:pPr>
            <a:endParaRPr lang="en-US" sz="3200" dirty="0" smtClean="0">
              <a:latin typeface="Times New Roman" pitchFamily="18" charset="0"/>
              <a:cs typeface="Times New Roman" pitchFamily="18" charset="0"/>
            </a:endParaRPr>
          </a:p>
          <a:p>
            <a:pPr algn="ctr" eaLnBrk="1" hangingPunct="1">
              <a:lnSpc>
                <a:spcPct val="150000"/>
              </a:lnSpc>
              <a:buNone/>
            </a:pPr>
            <a:r>
              <a:rPr lang="ru-RU" sz="3600" dirty="0" smtClean="0">
                <a:latin typeface="Times New Roman" pitchFamily="18" charset="0"/>
                <a:cs typeface="Times New Roman" pitchFamily="18" charset="0"/>
              </a:rPr>
              <a:t>   </a:t>
            </a:r>
            <a:r>
              <a:rPr lang="en-US" sz="3600" dirty="0" smtClean="0">
                <a:latin typeface="Times New Roman" pitchFamily="18" charset="0"/>
                <a:cs typeface="Times New Roman" pitchFamily="18" charset="0"/>
              </a:rPr>
              <a:t>The family had become famous for the  musical group «The Jacksons» </a:t>
            </a:r>
            <a:endParaRPr lang="ru-RU" sz="3600" dirty="0" smtClean="0">
              <a:latin typeface="Times New Roman" pitchFamily="18" charset="0"/>
              <a:cs typeface="Times New Roman" pitchFamily="18" charset="0"/>
            </a:endParaRPr>
          </a:p>
        </p:txBody>
      </p:sp>
      <p:pic>
        <p:nvPicPr>
          <p:cNvPr id="17411" name="Picture 7"/>
          <p:cNvPicPr>
            <a:picLocks noGrp="1" noChangeAspect="1" noChangeArrowheads="1"/>
          </p:cNvPicPr>
          <p:nvPr>
            <p:ph type="body" sz="half" idx="4294967295"/>
          </p:nvPr>
        </p:nvPicPr>
        <p:blipFill>
          <a:blip r:embed="rId2"/>
          <a:srcRect/>
          <a:stretch>
            <a:fillRect/>
          </a:stretch>
        </p:blipFill>
        <p:spPr>
          <a:xfrm>
            <a:off x="4648200" y="1143000"/>
            <a:ext cx="4038600" cy="4572000"/>
          </a:xfrm>
          <a:scene3d>
            <a:camera prst="orthographicFront"/>
            <a:lightRig rig="threePt" dir="t"/>
          </a:scene3d>
          <a:sp3d>
            <a:bevelT/>
          </a:sp3d>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Содержимое 2"/>
          <p:cNvSpPr>
            <a:spLocks noGrp="1"/>
          </p:cNvSpPr>
          <p:nvPr>
            <p:ph sz="half" idx="1"/>
          </p:nvPr>
        </p:nvSpPr>
        <p:spPr>
          <a:xfrm>
            <a:off x="-152400" y="381000"/>
            <a:ext cx="5334000" cy="4419600"/>
          </a:xfrm>
        </p:spPr>
        <p:txBody>
          <a:bodyPr/>
          <a:lstStyle/>
          <a:p>
            <a:pPr algn="ctr" eaLnBrk="1" hangingPunct="1">
              <a:lnSpc>
                <a:spcPct val="150000"/>
              </a:lnSpc>
              <a:buNone/>
            </a:pPr>
            <a:r>
              <a:rPr lang="ru-RU" sz="3200" dirty="0" smtClean="0">
                <a:latin typeface="Times New Roman" pitchFamily="18" charset="0"/>
                <a:cs typeface="Times New Roman" pitchFamily="18" charset="0"/>
              </a:rPr>
              <a:t>   </a:t>
            </a:r>
            <a:r>
              <a:rPr lang="en-US" sz="3200" dirty="0" smtClean="0">
                <a:latin typeface="Times New Roman" pitchFamily="18" charset="0"/>
                <a:cs typeface="Times New Roman" pitchFamily="18" charset="0"/>
              </a:rPr>
              <a:t>1966, Michael Jackson became the main soloist of the family group which is called now «The Jackson 5». They actively acted in bars of the small town  and even won the local competition of talents</a:t>
            </a:r>
          </a:p>
          <a:p>
            <a:pPr eaLnBrk="1" hangingPunct="1">
              <a:lnSpc>
                <a:spcPct val="90000"/>
              </a:lnSpc>
            </a:pPr>
            <a:endParaRPr lang="ru-RU" sz="3200" dirty="0" smtClean="0"/>
          </a:p>
        </p:txBody>
      </p:sp>
      <p:pic>
        <p:nvPicPr>
          <p:cNvPr id="1026" name="Picture 2"/>
          <p:cNvPicPr>
            <a:picLocks noGrp="1" noChangeAspect="1" noChangeArrowheads="1"/>
          </p:cNvPicPr>
          <p:nvPr>
            <p:ph sz="half" idx="2"/>
          </p:nvPr>
        </p:nvPicPr>
        <p:blipFill>
          <a:blip r:embed="rId2"/>
          <a:srcRect/>
          <a:stretch>
            <a:fillRect/>
          </a:stretch>
        </p:blipFill>
        <p:spPr>
          <a:xfrm>
            <a:off x="5334000" y="762000"/>
            <a:ext cx="3505200" cy="5257800"/>
          </a:xfrm>
          <a:effectLst/>
          <a:scene3d>
            <a:camera prst="orthographicFront"/>
            <a:lightRig rig="threePt" dir="t"/>
          </a:scene3d>
          <a:sp3d>
            <a:bevelT/>
          </a:sp3d>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Содержимое 4"/>
          <p:cNvSpPr>
            <a:spLocks noGrp="1"/>
          </p:cNvSpPr>
          <p:nvPr>
            <p:ph sz="half" idx="1"/>
          </p:nvPr>
        </p:nvSpPr>
        <p:spPr>
          <a:xfrm>
            <a:off x="-152400" y="533400"/>
            <a:ext cx="5105400" cy="6019800"/>
          </a:xfrm>
        </p:spPr>
        <p:txBody>
          <a:bodyPr/>
          <a:lstStyle/>
          <a:p>
            <a:pPr algn="ctr" eaLnBrk="1" hangingPunct="1">
              <a:lnSpc>
                <a:spcPct val="150000"/>
              </a:lnSpc>
              <a:buNone/>
            </a:pPr>
            <a:r>
              <a:rPr lang="ru-RU" sz="2800" dirty="0" smtClean="0"/>
              <a:t>  </a:t>
            </a:r>
            <a:r>
              <a:rPr lang="ru-RU" sz="2800"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1969 , «The Jackson 5» signed the contract with sound recording studio Motown Records and soon became known to the whole country: their songs occupied the first line of a national chart. The solo of the group – Michael Jackson.</a:t>
            </a:r>
            <a:endParaRPr lang="ru-RU" sz="2800" dirty="0" smtClean="0">
              <a:latin typeface="Times New Roman" pitchFamily="18" charset="0"/>
              <a:cs typeface="Times New Roman" pitchFamily="18" charset="0"/>
            </a:endParaRPr>
          </a:p>
        </p:txBody>
      </p:sp>
      <p:pic>
        <p:nvPicPr>
          <p:cNvPr id="2050" name="Picture 2"/>
          <p:cNvPicPr>
            <a:picLocks noGrp="1" noChangeAspect="1" noChangeArrowheads="1"/>
          </p:cNvPicPr>
          <p:nvPr>
            <p:ph sz="half" idx="2"/>
          </p:nvPr>
        </p:nvPicPr>
        <p:blipFill>
          <a:blip r:embed="rId2"/>
          <a:srcRect/>
          <a:stretch>
            <a:fillRect/>
          </a:stretch>
        </p:blipFill>
        <p:spPr>
          <a:xfrm>
            <a:off x="5105400" y="1219200"/>
            <a:ext cx="3962400" cy="4419600"/>
          </a:xfrm>
          <a:effectLst/>
          <a:scene3d>
            <a:camera prst="orthographicFront"/>
            <a:lightRig rig="threePt" dir="t"/>
          </a:scene3d>
          <a:sp3d>
            <a:bevelT/>
          </a:sp3d>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5"/>
          <p:cNvSpPr>
            <a:spLocks noGrp="1"/>
          </p:cNvSpPr>
          <p:nvPr>
            <p:ph type="body" sz="half" idx="4294967295"/>
          </p:nvPr>
        </p:nvSpPr>
        <p:spPr>
          <a:xfrm>
            <a:off x="-152400" y="381000"/>
            <a:ext cx="5105400" cy="4572000"/>
          </a:xfrm>
        </p:spPr>
        <p:txBody>
          <a:bodyPr/>
          <a:lstStyle/>
          <a:p>
            <a:pPr algn="ctr" eaLnBrk="1" hangingPunct="1">
              <a:lnSpc>
                <a:spcPct val="150000"/>
              </a:lnSpc>
              <a:buNone/>
            </a:pPr>
            <a:r>
              <a:rPr lang="ru-RU" sz="2400" dirty="0" smtClean="0">
                <a:latin typeface="Arial" charset="0"/>
              </a:rPr>
              <a:t>    </a:t>
            </a:r>
            <a:r>
              <a:rPr lang="en-US" sz="2800" dirty="0" smtClean="0">
                <a:latin typeface="Times New Roman" pitchFamily="18" charset="0"/>
                <a:cs typeface="Times New Roman" pitchFamily="18" charset="0"/>
              </a:rPr>
              <a:t>1976 , popularity of the project «The Jackson 5» gradually came down, and Michael's popularity, on the contrary, grew. The group signed the contract with other sound recording studio and  changed the name, having returned to the old «The Jacksons».</a:t>
            </a:r>
            <a:endParaRPr lang="ru-RU" sz="2800" dirty="0" smtClean="0">
              <a:latin typeface="Times New Roman" pitchFamily="18" charset="0"/>
              <a:cs typeface="Times New Roman" pitchFamily="18" charset="0"/>
            </a:endParaRPr>
          </a:p>
        </p:txBody>
      </p:sp>
      <p:pic>
        <p:nvPicPr>
          <p:cNvPr id="20483" name="Picture 6"/>
          <p:cNvPicPr>
            <a:picLocks noGrp="1" noChangeAspect="1" noChangeArrowheads="1"/>
          </p:cNvPicPr>
          <p:nvPr>
            <p:ph type="body" sz="half" idx="4294967295"/>
          </p:nvPr>
        </p:nvPicPr>
        <p:blipFill>
          <a:blip r:embed="rId2"/>
          <a:srcRect/>
          <a:stretch>
            <a:fillRect/>
          </a:stretch>
        </p:blipFill>
        <p:spPr>
          <a:xfrm>
            <a:off x="5105400" y="1219200"/>
            <a:ext cx="3810000" cy="4572000"/>
          </a:xfr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5"/>
          <p:cNvSpPr>
            <a:spLocks noGrp="1"/>
          </p:cNvSpPr>
          <p:nvPr>
            <p:ph type="body" sz="half" idx="4294967295"/>
          </p:nvPr>
        </p:nvSpPr>
        <p:spPr>
          <a:xfrm>
            <a:off x="-304800" y="304800"/>
            <a:ext cx="5105400" cy="4572000"/>
          </a:xfrm>
        </p:spPr>
        <p:txBody>
          <a:bodyPr/>
          <a:lstStyle/>
          <a:p>
            <a:pPr algn="ctr" eaLnBrk="1" hangingPunct="1">
              <a:lnSpc>
                <a:spcPct val="150000"/>
              </a:lnSpc>
              <a:buNone/>
            </a:pPr>
            <a:r>
              <a:rPr lang="ru-RU" sz="2400" dirty="0" smtClean="0">
                <a:latin typeface="Arial" charset="0"/>
              </a:rPr>
              <a:t>    </a:t>
            </a:r>
            <a:r>
              <a:rPr lang="en-US" sz="2800" dirty="0" smtClean="0">
                <a:latin typeface="Times New Roman" pitchFamily="18" charset="0"/>
                <a:cs typeface="Times New Roman" pitchFamily="18" charset="0"/>
              </a:rPr>
              <a:t>Brothers went on tour around the country. For 8 years they published 6 albums. Simultaneously Michael Jackson wrote 4 solo albums and some  solo tracks which had become hits («Got to be there», «</a:t>
            </a:r>
            <a:r>
              <a:rPr lang="en-US" sz="2800" dirty="0" err="1" smtClean="0">
                <a:latin typeface="Times New Roman" pitchFamily="18" charset="0"/>
                <a:cs typeface="Times New Roman" pitchFamily="18" charset="0"/>
              </a:rPr>
              <a:t>Rockin</a:t>
            </a:r>
            <a:r>
              <a:rPr lang="en-US" sz="2800" dirty="0" smtClean="0">
                <a:latin typeface="Times New Roman" pitchFamily="18" charset="0"/>
                <a:cs typeface="Times New Roman" pitchFamily="18" charset="0"/>
              </a:rPr>
              <a:t> ’ Robin», «Ben»)</a:t>
            </a:r>
            <a:endParaRPr lang="ru-RU" sz="2800" dirty="0" smtClean="0">
              <a:latin typeface="Times New Roman" pitchFamily="18" charset="0"/>
              <a:cs typeface="Times New Roman" pitchFamily="18" charset="0"/>
            </a:endParaRPr>
          </a:p>
        </p:txBody>
      </p:sp>
      <p:pic>
        <p:nvPicPr>
          <p:cNvPr id="21507" name="Picture 6"/>
          <p:cNvPicPr>
            <a:picLocks noGrp="1" noChangeAspect="1" noChangeArrowheads="1"/>
          </p:cNvPicPr>
          <p:nvPr>
            <p:ph type="body" sz="half" idx="4294967295"/>
          </p:nvPr>
        </p:nvPicPr>
        <p:blipFill>
          <a:blip r:embed="rId2"/>
          <a:srcRect/>
          <a:stretch>
            <a:fillRect/>
          </a:stretch>
        </p:blipFill>
        <p:spPr>
          <a:xfrm>
            <a:off x="5029200" y="1447800"/>
            <a:ext cx="3962400" cy="4213225"/>
          </a:xfrm>
          <a:scene3d>
            <a:camera prst="orthographicFront"/>
            <a:lightRig rig="threePt" dir="t"/>
          </a:scene3d>
          <a:sp3d>
            <a:bevelT/>
          </a:sp3d>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Яркая">
  <a:themeElements>
    <a:clrScheme name="Городская">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Яркая">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Яркая">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442</TotalTime>
  <Words>440</Words>
  <PresentationFormat>Экран (4:3)</PresentationFormat>
  <Paragraphs>35</Paragraphs>
  <Slides>18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18</vt:i4>
      </vt:variant>
    </vt:vector>
  </HeadingPairs>
  <TitlesOfParts>
    <vt:vector size="19" baseType="lpstr">
      <vt:lpstr>Яркая</vt:lpstr>
      <vt:lpstr>We love,  remember  and mourn  created by Boiko D., Vaigandt A., Miroshnichenko K.  Teacher: Nazarova A.A. Yarovoe 2011 “We want to be famous” http://tea4er.ru/contest/-we-want-to-be-famous</vt:lpstr>
      <vt:lpstr>Слайд 2</vt:lpstr>
      <vt:lpstr>Слайд 3</vt:lpstr>
      <vt:lpstr> Joseph and Katherine Jackson  (Michael's parents)   </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Links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 love, we remember and we grieve</dc:title>
  <cp:lastModifiedBy>morgan</cp:lastModifiedBy>
  <cp:revision>46</cp:revision>
  <dcterms:modified xsi:type="dcterms:W3CDTF">2011-11-06T16:16:53Z</dcterms:modified>
</cp:coreProperties>
</file>