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10/23/2013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hdaugavpils.lv/rus/novosti/world/society/74161.html" TargetMode="External"/><Relationship Id="rId2" Type="http://schemas.openxmlformats.org/officeDocument/2006/relationships/hyperlink" Target="Fimagenes/portad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imetrip.info/kutna-gora-%E2%80%93-legenda-chekhii" TargetMode="External"/><Relationship Id="rId4" Type="http://schemas.openxmlformats.org/officeDocument/2006/relationships/hyperlink" Target="http://euro-map.com/evropa/karta-evropy-so-stranami-i-stolicami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know that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there are more than 6,000 languages in the world?</a:t>
            </a:r>
          </a:p>
          <a:p>
            <a:r>
              <a:rPr lang="en-US" sz="3200" dirty="0" smtClean="0"/>
              <a:t>half of the world`s population are bilingual or multilingual?</a:t>
            </a:r>
          </a:p>
          <a:p>
            <a:r>
              <a:rPr lang="en-US" sz="3200" dirty="0" smtClean="0"/>
              <a:t>languages are constantly in contact and are borrowing words and expressions from each other?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91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ссылки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r>
              <a:rPr lang="en-US" sz="1050" dirty="0" smtClean="0"/>
              <a:t>http://images.yandex.ru/yandsearch?text=%D0%B4%D0%B5%D0%BD%D1%8C%20%D0%B5%D0%B2%D1%80%D0%BE%D0%BF%D0%B5%D0%B9%D1%81%D0%BA%D0%B8%D1%85%20%D1%8F%D0%B7%D1%8B%D0%BA%D0%BE%D0%B2&amp;pos=9&amp;rpt=simage&amp;uinfo=sw-1263-sh-805-fw-1038-fh-598-pd-1&amp;img_url=http%3A%2F%2Fwww.juntadeandalucia.es%2Faverroes%2Fsanwalabonso%2Fwqyct%2Fwq_plurilinguismo%2</a:t>
            </a:r>
            <a:r>
              <a:rPr lang="en-US" sz="1050" dirty="0" smtClean="0">
                <a:hlinkClick r:id="rId2" action="ppaction://hlinkfile"/>
              </a:rPr>
              <a:t>Fimagenes%2Fportada.jpg</a:t>
            </a:r>
            <a:endParaRPr lang="ru-RU" sz="1050" dirty="0" smtClean="0"/>
          </a:p>
          <a:p>
            <a:endParaRPr lang="ru-RU" sz="1050" dirty="0" smtClean="0"/>
          </a:p>
          <a:p>
            <a:endParaRPr lang="ru-RU" sz="1050" dirty="0" smtClean="0"/>
          </a:p>
          <a:p>
            <a:r>
              <a:rPr lang="en-US" sz="1050" dirty="0" smtClean="0">
                <a:hlinkClick r:id="rId3"/>
              </a:rPr>
              <a:t>http://www.nashdaugavpils.lv/rus/novosti/world/society/74161.html</a:t>
            </a:r>
            <a:endParaRPr lang="ru-RU" sz="1050" dirty="0" smtClean="0"/>
          </a:p>
          <a:p>
            <a:endParaRPr lang="ru-RU" sz="1050" dirty="0" smtClean="0"/>
          </a:p>
          <a:p>
            <a:r>
              <a:rPr lang="ru-RU" sz="1050" u="sng" dirty="0" smtClean="0">
                <a:hlinkClick r:id="rId4"/>
              </a:rPr>
              <a:t>http://euro-map.com/evropa/karta-evropy-so-stranami-i-stolicami.jpg</a:t>
            </a:r>
            <a:endParaRPr lang="ru-RU" sz="1050" dirty="0" smtClean="0"/>
          </a:p>
          <a:p>
            <a:r>
              <a:rPr lang="en-US" sz="1050" dirty="0" smtClean="0">
                <a:hlinkClick r:id="rId5"/>
              </a:rPr>
              <a:t>http://timetrip.info/kutna-gora-%E2%80%93-legenda-chekhii</a:t>
            </a:r>
            <a:endParaRPr lang="ru-RU" sz="1050" dirty="0" smtClean="0"/>
          </a:p>
          <a:p>
            <a:endParaRPr lang="ru-RU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know that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Languages are related to each other like the members of a family. Most European languages use the Latin and the Cyrillic alphabets. </a:t>
            </a:r>
          </a:p>
          <a:p>
            <a:r>
              <a:rPr lang="en-US" sz="3600" dirty="0" smtClean="0"/>
              <a:t>But Greek, Armenian and Yiddish have their own</a:t>
            </a:r>
            <a:r>
              <a:rPr lang="en-US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want to learn more</a:t>
            </a:r>
            <a:r>
              <a:rPr lang="ru-RU" dirty="0" smtClean="0"/>
              <a:t>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/>
              <a:t>Welcome to our meeting!</a:t>
            </a:r>
            <a:endParaRPr lang="ru-RU" sz="5400" dirty="0"/>
          </a:p>
        </p:txBody>
      </p:sp>
      <p:pic>
        <p:nvPicPr>
          <p:cNvPr id="5" name="Рисунок 4" descr="fcf634243699b4cc7d37e770576d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4114800"/>
            <a:ext cx="495300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Europe</a:t>
            </a:r>
            <a:endParaRPr lang="ru-RU" dirty="0"/>
          </a:p>
        </p:txBody>
      </p:sp>
      <p:pic>
        <p:nvPicPr>
          <p:cNvPr id="4" name="Содержимое 3" descr="karta-evropy-so-stranami-i-stolica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1" y="1143000"/>
            <a:ext cx="3581399" cy="54102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4648200" y="1143000"/>
            <a:ext cx="3810000" cy="5334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Russian ?</a:t>
            </a:r>
          </a:p>
          <a:p>
            <a:pPr algn="ctr"/>
            <a:r>
              <a:rPr lang="en-US" sz="6000" dirty="0" smtClean="0"/>
              <a:t>Spanish? </a:t>
            </a:r>
          </a:p>
          <a:p>
            <a:pPr algn="ctr"/>
            <a:r>
              <a:rPr lang="en-US" sz="6000" dirty="0" smtClean="0"/>
              <a:t>Finnish?</a:t>
            </a:r>
            <a:endParaRPr lang="ru-RU" sz="6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905000"/>
          </a:xfrm>
        </p:spPr>
        <p:txBody>
          <a:bodyPr>
            <a:normAutofit/>
          </a:bodyPr>
          <a:lstStyle/>
          <a:p>
            <a:r>
              <a:rPr lang="en-US" dirty="0" smtClean="0"/>
              <a:t>The Most Popular Languages.</a:t>
            </a:r>
            <a:br>
              <a:rPr lang="en-US" dirty="0" smtClean="0"/>
            </a:br>
            <a:r>
              <a:rPr lang="en-US" dirty="0" smtClean="0"/>
              <a:t>What are they?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5052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Do we need to learn English?</a:t>
            </a:r>
            <a:endParaRPr lang="ru-RU" sz="4400" dirty="0"/>
          </a:p>
        </p:txBody>
      </p:sp>
      <p:pic>
        <p:nvPicPr>
          <p:cNvPr id="4" name="Рисунок 3" descr="0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3657600"/>
            <a:ext cx="4724400" cy="3038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86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Different countries – different worlds with their own symbols, traditions and culture</a:t>
            </a:r>
            <a:endParaRPr lang="ru-RU" dirty="0"/>
          </a:p>
        </p:txBody>
      </p:sp>
      <p:pic>
        <p:nvPicPr>
          <p:cNvPr id="6" name="Содержимое 5" descr="zzz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2819400"/>
            <a:ext cx="4762500" cy="3810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Guess the proverb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1) Curiosity killed the cat. - </a:t>
            </a:r>
            <a:r>
              <a:rPr lang="ru-RU" dirty="0" smtClean="0"/>
              <a:t>Любопытной Варваре на базаре нос оторвали.</a:t>
            </a:r>
          </a:p>
          <a:p>
            <a:endParaRPr lang="ru-RU" dirty="0" smtClean="0"/>
          </a:p>
          <a:p>
            <a:r>
              <a:rPr lang="ru-RU" dirty="0" smtClean="0"/>
              <a:t>2) </a:t>
            </a:r>
            <a:r>
              <a:rPr lang="en-US" dirty="0" smtClean="0"/>
              <a:t>Time is money. - </a:t>
            </a:r>
            <a:r>
              <a:rPr lang="ru-RU" dirty="0" smtClean="0"/>
              <a:t>Время - деньги.</a:t>
            </a:r>
          </a:p>
          <a:p>
            <a:endParaRPr lang="ru-RU" dirty="0" smtClean="0"/>
          </a:p>
          <a:p>
            <a:r>
              <a:rPr lang="ru-RU" dirty="0" smtClean="0"/>
              <a:t>3) </a:t>
            </a:r>
            <a:r>
              <a:rPr lang="en-US" dirty="0" smtClean="0"/>
              <a:t>A bird in hand is worth two in the bush. - </a:t>
            </a:r>
            <a:r>
              <a:rPr lang="ru-RU" dirty="0" smtClean="0"/>
              <a:t>Синица в руке лучше журавля в небе.</a:t>
            </a:r>
          </a:p>
          <a:p>
            <a:endParaRPr lang="ru-RU" dirty="0" smtClean="0"/>
          </a:p>
          <a:p>
            <a:r>
              <a:rPr lang="ru-RU" dirty="0" smtClean="0"/>
              <a:t>4) </a:t>
            </a:r>
            <a:r>
              <a:rPr lang="en-US" dirty="0" smtClean="0"/>
              <a:t>Two heads are better than one. - </a:t>
            </a:r>
            <a:r>
              <a:rPr lang="ru-RU" dirty="0" smtClean="0"/>
              <a:t>Две головы лучше, чем одна.</a:t>
            </a:r>
          </a:p>
          <a:p>
            <a:endParaRPr lang="ru-RU" dirty="0" smtClean="0"/>
          </a:p>
          <a:p>
            <a:r>
              <a:rPr lang="ru-RU" dirty="0" smtClean="0"/>
              <a:t>5) </a:t>
            </a:r>
            <a:r>
              <a:rPr lang="en-US" dirty="0" smtClean="0"/>
              <a:t>When pigs fly. - </a:t>
            </a:r>
            <a:r>
              <a:rPr lang="ru-RU" dirty="0" smtClean="0"/>
              <a:t>Когда рак на горе свистнет.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for poetry!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Cinquains</a:t>
            </a:r>
            <a:r>
              <a:rPr lang="en-US" dirty="0" smtClean="0"/>
              <a:t> and Diamond poems in English!</a:t>
            </a:r>
          </a:p>
          <a:p>
            <a:r>
              <a:rPr lang="en-US" dirty="0" smtClean="0"/>
              <a:t> Choose the best!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r>
              <a:rPr lang="en-US" dirty="0" smtClean="0"/>
              <a:t>Key!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Though we are different, we live in one and the same world. Let`s help each other, love each other and change the world to the better place!</a:t>
            </a:r>
            <a:endParaRPr lang="ru-RU" sz="4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</TotalTime>
  <Words>268</Words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Do you know that</vt:lpstr>
      <vt:lpstr>Do you know that</vt:lpstr>
      <vt:lpstr>Do you want to learn more ?</vt:lpstr>
      <vt:lpstr>Europe</vt:lpstr>
      <vt:lpstr>The Most Popular Languages. What are they?</vt:lpstr>
      <vt:lpstr>Different countries – different worlds with their own symbols, traditions and culture</vt:lpstr>
      <vt:lpstr>Guess the proverb</vt:lpstr>
      <vt:lpstr>Time for poetry!</vt:lpstr>
      <vt:lpstr>Key!</vt:lpstr>
      <vt:lpstr>ссылки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2013-10-15T16:21:51Z</dcterms:created>
  <dcterms:modified xsi:type="dcterms:W3CDTF">2013-10-23T13:32:53Z</dcterms:modified>
</cp:coreProperties>
</file>