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0" r:id="rId4"/>
    <p:sldId id="271" r:id="rId5"/>
    <p:sldId id="272" r:id="rId6"/>
    <p:sldId id="273" r:id="rId7"/>
    <p:sldId id="274" r:id="rId8"/>
    <p:sldId id="275" r:id="rId9"/>
    <p:sldId id="277" r:id="rId10"/>
    <p:sldId id="278" r:id="rId11"/>
    <p:sldId id="279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1526C3A-285E-41A4-8E6D-7129537E5E8E}" type="datetimeFigureOut">
              <a:rPr lang="ru-RU" smtClean="0"/>
              <a:t>02.01.2014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0BA007A-7F8B-4AB2-AE7E-9B55F01C00BF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store.picbg.net/pubpic/AA/A6/03a3e1386bfdaaa6.jpg" TargetMode="External"/><Relationship Id="rId3" Type="http://schemas.openxmlformats.org/officeDocument/2006/relationships/hyperlink" Target="http://img1.liveinternet.ru/images/attach/c/4/79/725/79725835_morkov.jpg" TargetMode="External"/><Relationship Id="rId7" Type="http://schemas.openxmlformats.org/officeDocument/2006/relationships/hyperlink" Target="http://www.agroru.com/upload/images/74/745651/1x640.jpg" TargetMode="External"/><Relationship Id="rId2" Type="http://schemas.openxmlformats.org/officeDocument/2006/relationships/hyperlink" Target="http://i001.radikal.ru/1101/c2/bc95e850b4b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eeklic.com/sites/production/files/event-images/tumblr_static_cheese_205_1362800142.jpg" TargetMode="External"/><Relationship Id="rId11" Type="http://schemas.openxmlformats.org/officeDocument/2006/relationships/hyperlink" Target="http://st1.diets.ru/data/cache/2011jan/10/44/40144_61646-700x500.jpg" TargetMode="External"/><Relationship Id="rId5" Type="http://schemas.openxmlformats.org/officeDocument/2006/relationships/hyperlink" Target="http://fruitinfo.ru/data/tradeboard/11221/tradeboardiOQvDw_img.jpeg" TargetMode="External"/><Relationship Id="rId10" Type="http://schemas.openxmlformats.org/officeDocument/2006/relationships/hyperlink" Target="http://m-bizportal.ru/tovary/8763_20.01.2010%2008_27_48_(1)_big.jpg" TargetMode="External"/><Relationship Id="rId4" Type="http://schemas.openxmlformats.org/officeDocument/2006/relationships/hyperlink" Target="http://gifok.net/images/2013/06/19/b6qk.jpg" TargetMode="External"/><Relationship Id="rId9" Type="http://schemas.openxmlformats.org/officeDocument/2006/relationships/hyperlink" Target="http://img1.liveinternet.ru/images/attach/b/4/103/864/103864941_662471f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171888" cy="3285126"/>
          </a:xfrm>
        </p:spPr>
        <p:txBody>
          <a:bodyPr>
            <a:normAutofit/>
          </a:bodyPr>
          <a:lstStyle/>
          <a:p>
            <a:r>
              <a:rPr lang="en-US" sz="6000" i="1" dirty="0" smtClean="0"/>
              <a:t>Food crossword.</a:t>
            </a:r>
            <a:br>
              <a:rPr lang="en-US" sz="6000" i="1" dirty="0" smtClean="0"/>
            </a:br>
            <a:r>
              <a:rPr lang="ru-RU" sz="1400" i="1" dirty="0"/>
              <a:t> </a:t>
            </a:r>
            <a:r>
              <a:rPr lang="ru-RU" sz="1400" i="1" dirty="0" smtClean="0"/>
              <a:t>                                                       составила учитель английского языка</a:t>
            </a:r>
            <a:br>
              <a:rPr lang="ru-RU" sz="1400" i="1" dirty="0" smtClean="0"/>
            </a:br>
            <a:r>
              <a:rPr lang="ru-RU" sz="1400" i="1" dirty="0"/>
              <a:t> </a:t>
            </a:r>
            <a:r>
              <a:rPr lang="ru-RU" sz="1400" i="1" dirty="0" smtClean="0"/>
              <a:t>                                                       БОУ г. Омска «Средняя общеобразовательная</a:t>
            </a:r>
            <a:br>
              <a:rPr lang="ru-RU" sz="1400" i="1" dirty="0" smtClean="0"/>
            </a:br>
            <a:r>
              <a:rPr lang="ru-RU" sz="1400" i="1" dirty="0"/>
              <a:t> </a:t>
            </a:r>
            <a:r>
              <a:rPr lang="ru-RU" sz="1400" i="1" dirty="0" smtClean="0"/>
              <a:t>                                                       школа № 124» </a:t>
            </a:r>
            <a:br>
              <a:rPr lang="ru-RU" sz="1400" i="1" dirty="0" smtClean="0"/>
            </a:br>
            <a:r>
              <a:rPr lang="ru-RU" sz="1400" i="1" dirty="0"/>
              <a:t> </a:t>
            </a:r>
            <a:r>
              <a:rPr lang="ru-RU" sz="1400" i="1" dirty="0" smtClean="0"/>
              <a:t>                                                       </a:t>
            </a:r>
            <a:r>
              <a:rPr lang="ru-RU" sz="1400" i="1" dirty="0" err="1" smtClean="0"/>
              <a:t>Модина</a:t>
            </a:r>
            <a:r>
              <a:rPr lang="ru-RU" sz="1400" i="1" dirty="0" smtClean="0"/>
              <a:t> Любовь </a:t>
            </a:r>
            <a:r>
              <a:rPr lang="ru-RU" sz="1400" i="1" dirty="0"/>
              <a:t>В</a:t>
            </a:r>
            <a:r>
              <a:rPr lang="ru-RU" sz="1400" i="1" dirty="0" smtClean="0"/>
              <a:t>асильевна</a:t>
            </a:r>
            <a:r>
              <a:rPr lang="en-US" sz="6000" i="1" dirty="0" smtClean="0"/>
              <a:t/>
            </a:r>
            <a:br>
              <a:rPr lang="en-US" sz="6000" i="1" dirty="0" smtClean="0"/>
            </a:br>
            <a:endParaRPr lang="ru-RU" sz="60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7" y="3933056"/>
            <a:ext cx="3367261" cy="25441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861048"/>
            <a:ext cx="3603867" cy="24553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404664"/>
            <a:ext cx="19431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449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8457714"/>
              </p:ext>
            </p:extLst>
          </p:nvPr>
        </p:nvGraphicFramePr>
        <p:xfrm>
          <a:off x="1115616" y="260648"/>
          <a:ext cx="6624737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4</a:t>
                      </a:r>
                      <a:r>
                        <a:rPr lang="en-US" sz="4000" dirty="0" smtClean="0"/>
                        <a:t>m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5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k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  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</a:t>
                      </a:r>
                      <a:r>
                        <a:rPr lang="en-US" sz="4000" dirty="0" smtClean="0"/>
                        <a:t> 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8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4000" dirty="0" smtClean="0"/>
                        <a:t>s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w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9</a:t>
                      </a:r>
                      <a:r>
                        <a:rPr lang="en-US" sz="1100" baseline="0" dirty="0" smtClean="0"/>
                        <a:t> 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u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71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7920880" cy="3485187"/>
          </a:xfrm>
        </p:spPr>
      </p:pic>
      <p:sp>
        <p:nvSpPr>
          <p:cNvPr id="5" name="TextBox 4"/>
          <p:cNvSpPr txBox="1"/>
          <p:nvPr/>
        </p:nvSpPr>
        <p:spPr>
          <a:xfrm>
            <a:off x="3707904" y="407707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tx2"/>
                </a:solidFill>
              </a:rPr>
              <a:t>breakfast</a:t>
            </a:r>
            <a:endParaRPr lang="ru-RU" sz="40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85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материалы: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solidFill>
                  <a:schemeClr val="tx2"/>
                </a:solidFill>
                <a:hlinkClick r:id="rId2"/>
              </a:rPr>
              <a:t>http://</a:t>
            </a:r>
            <a:r>
              <a:rPr lang="en-US" sz="1600" dirty="0" smtClean="0">
                <a:solidFill>
                  <a:schemeClr val="tx2"/>
                </a:solidFill>
                <a:hlinkClick r:id="rId2"/>
              </a:rPr>
              <a:t>i001.radikal.ru/1101/c2/bc95e850b4b9.jpg</a:t>
            </a:r>
            <a:endParaRPr lang="ru-RU" sz="160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  <a:hlinkClick r:id="rId3"/>
              </a:rPr>
              <a:t>http</a:t>
            </a:r>
            <a:r>
              <a:rPr lang="en-US" sz="1600" dirty="0">
                <a:solidFill>
                  <a:schemeClr val="tx2"/>
                </a:solidFill>
                <a:hlinkClick r:id="rId3"/>
              </a:rPr>
              <a:t>://</a:t>
            </a:r>
            <a:r>
              <a:rPr lang="en-US" sz="1600" dirty="0" smtClean="0">
                <a:solidFill>
                  <a:schemeClr val="tx2"/>
                </a:solidFill>
                <a:hlinkClick r:id="rId3"/>
              </a:rPr>
              <a:t>img1.liveinternet.ru/images/attach/c/4/79/725/79725835_morkov.jpg</a:t>
            </a:r>
            <a:endParaRPr lang="ru-RU" sz="1600" dirty="0" smtClean="0">
              <a:solidFill>
                <a:schemeClr val="tx2"/>
              </a:solidFill>
            </a:endParaRPr>
          </a:p>
          <a:p>
            <a:r>
              <a:rPr lang="en-US" sz="1600" dirty="0">
                <a:solidFill>
                  <a:schemeClr val="tx2"/>
                </a:solidFill>
                <a:hlinkClick r:id="rId4"/>
              </a:rPr>
              <a:t>http://</a:t>
            </a:r>
            <a:r>
              <a:rPr lang="en-US" sz="1600" dirty="0" smtClean="0">
                <a:solidFill>
                  <a:schemeClr val="tx2"/>
                </a:solidFill>
                <a:hlinkClick r:id="rId4"/>
              </a:rPr>
              <a:t>gifok.net/images/2013/06/19/b6qk.jpg</a:t>
            </a:r>
            <a:endParaRPr lang="ru-RU" sz="160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hlinkClick r:id="rId5"/>
              </a:rPr>
              <a:t>http</a:t>
            </a:r>
            <a:r>
              <a:rPr lang="en-US" sz="1600" dirty="0">
                <a:hlinkClick r:id="rId5"/>
              </a:rPr>
              <a:t>://</a:t>
            </a:r>
            <a:r>
              <a:rPr lang="en-US" sz="1600" dirty="0" smtClean="0">
                <a:hlinkClick r:id="rId5"/>
              </a:rPr>
              <a:t>fruitinfo.ru/data/tradeboard/11221/tradeboardiOQvDw_img.jpeg</a:t>
            </a:r>
            <a:endParaRPr lang="en-US" sz="1600" dirty="0" smtClean="0"/>
          </a:p>
          <a:p>
            <a:r>
              <a:rPr lang="en-US" sz="1600" dirty="0" smtClean="0">
                <a:hlinkClick r:id="rId6"/>
              </a:rPr>
              <a:t>http</a:t>
            </a:r>
            <a:r>
              <a:rPr lang="en-US" sz="1600" dirty="0">
                <a:hlinkClick r:id="rId6"/>
              </a:rPr>
              <a:t>://</a:t>
            </a:r>
            <a:r>
              <a:rPr lang="en-US" sz="1600" dirty="0" smtClean="0">
                <a:hlinkClick r:id="rId6"/>
              </a:rPr>
              <a:t>creeklic.com/sites/production/files/event-images/tumblr_static_cheese_205_1362800142.jpg</a:t>
            </a:r>
            <a:endParaRPr lang="en-US" sz="1600" dirty="0" smtClean="0"/>
          </a:p>
          <a:p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www.agroru.com/upload/images/74/745651/1x640.jpg</a:t>
            </a:r>
            <a:endParaRPr lang="en-US" sz="1600" dirty="0" smtClean="0"/>
          </a:p>
          <a:p>
            <a:r>
              <a:rPr lang="en-US" sz="1600" dirty="0">
                <a:hlinkClick r:id="rId8"/>
              </a:rPr>
              <a:t>http://</a:t>
            </a:r>
            <a:r>
              <a:rPr lang="en-US" sz="1600" dirty="0" smtClean="0">
                <a:hlinkClick r:id="rId8"/>
              </a:rPr>
              <a:t>store.picbg.net/pubpic/AA/A6/03a3e1386bfdaaa6.jpg</a:t>
            </a:r>
            <a:endParaRPr lang="en-US" sz="1600" dirty="0" smtClean="0"/>
          </a:p>
          <a:p>
            <a:r>
              <a:rPr lang="en-US" sz="1600" dirty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img1.liveinternet.ru/images/attach/b/4/103/864/103864941_662471f.jpg</a:t>
            </a:r>
            <a:endParaRPr lang="en-US" sz="1600" dirty="0" smtClean="0"/>
          </a:p>
          <a:p>
            <a:r>
              <a:rPr lang="en-US" sz="1600" dirty="0">
                <a:hlinkClick r:id="rId10"/>
              </a:rPr>
              <a:t>http://m-bizportal.ru/tovary/8763_20.01.2010%2008_27_48_(1)_</a:t>
            </a:r>
            <a:r>
              <a:rPr lang="en-US" sz="1600" dirty="0" smtClean="0">
                <a:hlinkClick r:id="rId10"/>
              </a:rPr>
              <a:t>big.jpg</a:t>
            </a:r>
            <a:endParaRPr lang="en-US" sz="1600" dirty="0" smtClean="0"/>
          </a:p>
          <a:p>
            <a:r>
              <a:rPr lang="en-US" sz="1600" dirty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st1.diets.ru/data/cache/2011jan/10/44/40144_61646-700x500.jpg</a:t>
            </a:r>
            <a:endParaRPr lang="ru-RU" sz="1600" dirty="0" smtClean="0"/>
          </a:p>
          <a:p>
            <a:r>
              <a:rPr lang="ru-RU" sz="1600" dirty="0" smtClean="0"/>
              <a:t>Использован кроссворд из рабочей тетради к учебнику для 3-го класса </a:t>
            </a:r>
          </a:p>
          <a:p>
            <a:pPr marL="82296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М.З. </a:t>
            </a:r>
            <a:r>
              <a:rPr lang="ru-RU" sz="1600" dirty="0" err="1" smtClean="0"/>
              <a:t>Биболетовой</a:t>
            </a:r>
            <a:r>
              <a:rPr lang="ru-RU" sz="1600" dirty="0" smtClean="0"/>
              <a:t> </a:t>
            </a:r>
            <a:r>
              <a:rPr lang="en-US" sz="1600" i="1" dirty="0" smtClean="0"/>
              <a:t>Enjoy English</a:t>
            </a:r>
            <a:r>
              <a:rPr lang="ru-RU" sz="1600" i="1" dirty="0" smtClean="0"/>
              <a:t> </a:t>
            </a:r>
            <a:r>
              <a:rPr lang="ru-RU" sz="1600" dirty="0" smtClean="0"/>
              <a:t>урок 23, с.27</a:t>
            </a:r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427510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84572"/>
              </p:ext>
            </p:extLst>
          </p:nvPr>
        </p:nvGraphicFramePr>
        <p:xfrm>
          <a:off x="1115616" y="260648"/>
          <a:ext cx="6624737" cy="55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3609" y="5661248"/>
            <a:ext cx="8100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Впиши в кроссворд названия продуктов и овощей.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По вертикали ты прочитаешь любимое слово великана Робина-Бобина.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484784"/>
            <a:ext cx="3600400" cy="2700300"/>
          </a:xfrm>
          <a:prstGeom prst="rect">
            <a:avLst/>
          </a:prstGeom>
        </p:spPr>
      </p:pic>
      <p:sp>
        <p:nvSpPr>
          <p:cNvPr id="7" name="Блок-схема: узел 6"/>
          <p:cNvSpPr/>
          <p:nvPr/>
        </p:nvSpPr>
        <p:spPr>
          <a:xfrm>
            <a:off x="6293363" y="2492896"/>
            <a:ext cx="444624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5426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843454"/>
              </p:ext>
            </p:extLst>
          </p:nvPr>
        </p:nvGraphicFramePr>
        <p:xfrm>
          <a:off x="1115616" y="260648"/>
          <a:ext cx="6624737" cy="5602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24" y="1714956"/>
            <a:ext cx="2147664" cy="2090904"/>
          </a:xfrm>
          <a:prstGeom prst="rect">
            <a:avLst/>
          </a:prstGeom>
        </p:spPr>
      </p:pic>
      <p:sp>
        <p:nvSpPr>
          <p:cNvPr id="3" name="Блок-схема: узел 2"/>
          <p:cNvSpPr/>
          <p:nvPr/>
        </p:nvSpPr>
        <p:spPr>
          <a:xfrm>
            <a:off x="6359624" y="263522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40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951394"/>
              </p:ext>
            </p:extLst>
          </p:nvPr>
        </p:nvGraphicFramePr>
        <p:xfrm>
          <a:off x="1115616" y="260648"/>
          <a:ext cx="6624737" cy="570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6359624" y="263522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24" y="1648712"/>
            <a:ext cx="2304256" cy="19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59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431917"/>
              </p:ext>
            </p:extLst>
          </p:nvPr>
        </p:nvGraphicFramePr>
        <p:xfrm>
          <a:off x="1115616" y="260648"/>
          <a:ext cx="6624737" cy="5804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4</a:t>
                      </a:r>
                      <a:r>
                        <a:rPr lang="en-US" sz="4000" dirty="0" smtClean="0"/>
                        <a:t>m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6347731" y="265548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817" y="1988840"/>
            <a:ext cx="2339069" cy="212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2120203"/>
              </p:ext>
            </p:extLst>
          </p:nvPr>
        </p:nvGraphicFramePr>
        <p:xfrm>
          <a:off x="1115616" y="260648"/>
          <a:ext cx="6624737" cy="5905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4</a:t>
                      </a:r>
                      <a:r>
                        <a:rPr lang="en-US" sz="4000" dirty="0" smtClean="0"/>
                        <a:t>m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5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k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6347731" y="265548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315" y="2089657"/>
            <a:ext cx="2349685" cy="177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765183"/>
              </p:ext>
            </p:extLst>
          </p:nvPr>
        </p:nvGraphicFramePr>
        <p:xfrm>
          <a:off x="1115616" y="260648"/>
          <a:ext cx="6624737" cy="6006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4</a:t>
                      </a:r>
                      <a:r>
                        <a:rPr lang="en-US" sz="4000" dirty="0" smtClean="0"/>
                        <a:t>m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5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k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  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6347731" y="265548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931" y="1052736"/>
            <a:ext cx="19431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698503"/>
              </p:ext>
            </p:extLst>
          </p:nvPr>
        </p:nvGraphicFramePr>
        <p:xfrm>
          <a:off x="1115616" y="260648"/>
          <a:ext cx="6624737" cy="6107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4</a:t>
                      </a:r>
                      <a:r>
                        <a:rPr lang="en-US" sz="4000" dirty="0" smtClean="0"/>
                        <a:t>m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5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k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  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</a:t>
                      </a:r>
                      <a:r>
                        <a:rPr lang="en-US" sz="4000" dirty="0" smtClean="0"/>
                        <a:t> 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6304874" y="270892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099" y="2346857"/>
            <a:ext cx="2447589" cy="163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3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944059"/>
              </p:ext>
            </p:extLst>
          </p:nvPr>
        </p:nvGraphicFramePr>
        <p:xfrm>
          <a:off x="1115616" y="260648"/>
          <a:ext cx="6624737" cy="6208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391"/>
                <a:gridCol w="946391"/>
                <a:gridCol w="946391"/>
                <a:gridCol w="946391"/>
                <a:gridCol w="946391"/>
                <a:gridCol w="946391"/>
                <a:gridCol w="946391"/>
              </a:tblGrid>
              <a:tr h="600066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4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b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a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ru-RU" sz="4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d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3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h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s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4</a:t>
                      </a:r>
                      <a:r>
                        <a:rPr lang="en-US" sz="4000" dirty="0" smtClean="0"/>
                        <a:t>m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</a:t>
                      </a:r>
                      <a:r>
                        <a:rPr lang="en-US" sz="1100" dirty="0" smtClean="0"/>
                        <a:t>5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a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k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  </a:t>
                      </a:r>
                      <a:r>
                        <a:rPr lang="en-US" sz="4000" dirty="0" smtClean="0"/>
                        <a:t>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f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</a:t>
                      </a:r>
                      <a:r>
                        <a:rPr lang="en-US" sz="4000" dirty="0" smtClean="0"/>
                        <a:t> c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a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r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o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8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4000" dirty="0" smtClean="0"/>
                        <a:t>s</a:t>
                      </a:r>
                      <a:endParaRPr lang="ru-RU" sz="4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w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e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 t</a:t>
                      </a:r>
                      <a:endParaRPr lang="ru-RU" sz="40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066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6304874" y="270892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75259"/>
            <a:ext cx="2729932" cy="170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129</TotalTime>
  <Words>603</Words>
  <Application>Microsoft Office PowerPoint</Application>
  <PresentationFormat>Экран (4:3)</PresentationFormat>
  <Paragraphs>308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Food crossword.                                                         составила учитель английского языка                                                         БОУ г. Омска «Средняя общеобразовательная                                                         школа № 124»                                                          Модина Любовь Васильевна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материалы: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crossword.</dc:title>
  <dc:creator>Black.User</dc:creator>
  <cp:lastModifiedBy>Black.User</cp:lastModifiedBy>
  <cp:revision>11</cp:revision>
  <dcterms:created xsi:type="dcterms:W3CDTF">2014-01-02T10:39:43Z</dcterms:created>
  <dcterms:modified xsi:type="dcterms:W3CDTF">2014-01-02T12:49:21Z</dcterms:modified>
</cp:coreProperties>
</file>