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88CF6-AA34-4EAF-819E-E0A1565DAEEA}" type="datetimeFigureOut">
              <a:rPr lang="ru-RU" smtClean="0"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3E4F5-8352-4315-B3E9-B44A8FECBD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марина\Романовы\_Korona_rossiyskoy_imper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3660742" cy="2808312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Choose the right word: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4606925" y="1700213"/>
            <a:ext cx="4537075" cy="3384550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a power</a:t>
            </a:r>
          </a:p>
          <a:p>
            <a:pPr marL="514350" indent="-514350">
              <a:buAutoNum type="alphaLcParenR"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an emblem</a:t>
            </a:r>
          </a:p>
          <a:p>
            <a:pPr marL="514350" indent="-514350">
              <a:buFont typeface="Arial" pitchFamily="34" charset="0"/>
              <a:buAutoNum type="alphaLcParenR"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a crown</a:t>
            </a:r>
          </a:p>
          <a:p>
            <a:pPr marL="514350" indent="-514350">
              <a:buAutoNum type="alphaLcParenR"/>
            </a:pPr>
            <a:endParaRPr lang="en-US" sz="5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Choose the right word: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4644008" y="1988840"/>
            <a:ext cx="4499992" cy="4137323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scepter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arenR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tsar</a:t>
            </a:r>
          </a:p>
          <a:p>
            <a:pPr marL="514350" indent="-514350">
              <a:buAutoNum type="alphaLcParenR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monarchy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марина\Романовы\скипет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3861728" cy="250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147050" cy="1162050"/>
          </a:xfrm>
        </p:spPr>
        <p:txBody>
          <a:bodyPr>
            <a:noAutofit/>
          </a:bodyPr>
          <a:lstStyle/>
          <a:p>
            <a:pPr algn="ctr"/>
            <a:r>
              <a:rPr lang="en-US" sz="4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Choose the right word:</a:t>
            </a:r>
            <a:endParaRPr lang="ru-RU" sz="4800" b="0" dirty="0"/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4032250" y="1989138"/>
            <a:ext cx="5111750" cy="4137025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 empire</a:t>
            </a:r>
          </a:p>
          <a:p>
            <a:pPr marL="514350" indent="-514350">
              <a:buAutoNum type="alphaLcParenR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 apple</a:t>
            </a:r>
          </a:p>
          <a:p>
            <a:pPr marL="514350" indent="-514350">
              <a:buAutoNum type="alphaLcParenR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power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марина\Романовы\держав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2592288" cy="3782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2016224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 double-headed eagle emblem was created by the Romanovs.</a:t>
            </a:r>
            <a:br>
              <a:rPr lang="en-US" sz="4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664296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Yes.</a:t>
            </a:r>
          </a:p>
          <a:p>
            <a:pPr algn="l"/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No.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620688"/>
            <a:ext cx="60486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Choose the right answer: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Choose the right answer: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The </a:t>
            </a:r>
            <a:r>
              <a:rPr lang="en-US" sz="4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Cap of </a:t>
            </a:r>
            <a:r>
              <a:rPr lang="en-US" sz="4000" dirty="0" err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Monomakh</a:t>
            </a:r>
            <a:r>
              <a:rPr lang="en-US" sz="4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was used for the coronation of Russian tsars before </a:t>
            </a:r>
            <a:r>
              <a:rPr lang="en-US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 dynasty of Romanov.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True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False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Answer the question: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When did Romanov house begin?</a:t>
            </a:r>
          </a:p>
          <a:p>
            <a:pPr>
              <a:buNone/>
            </a:pPr>
            <a:r>
              <a:rPr lang="en-US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history of Romanov </a:t>
            </a:r>
            <a:r>
              <a:rPr lang="en-US" sz="6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ouse began in 1613. 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Answer the question: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What is “the tsar’s apple”?</a:t>
            </a:r>
          </a:p>
          <a:p>
            <a:pPr>
              <a:buNone/>
            </a:pPr>
            <a:endParaRPr lang="en-US" sz="5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Power is known as </a:t>
            </a:r>
            <a:r>
              <a:rPr lang="en-US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“the tsar’s apple”.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118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Choose the right word:</vt:lpstr>
      <vt:lpstr>Choose the right word:</vt:lpstr>
      <vt:lpstr>Choose the right word:</vt:lpstr>
      <vt:lpstr>The double-headed eagle emblem was created by the Romanovs. </vt:lpstr>
      <vt:lpstr>Choose the right answer:</vt:lpstr>
      <vt:lpstr>Answer the question:</vt:lpstr>
      <vt:lpstr>Answer the question: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Choose the right word:</dc:title>
  <dc:creator>Comp</dc:creator>
  <cp:lastModifiedBy>Comp</cp:lastModifiedBy>
  <cp:revision>12</cp:revision>
  <dcterms:created xsi:type="dcterms:W3CDTF">2014-01-13T08:29:40Z</dcterms:created>
  <dcterms:modified xsi:type="dcterms:W3CDTF">2014-01-13T09:23:39Z</dcterms:modified>
</cp:coreProperties>
</file>