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4" r:id="rId3"/>
    <p:sldId id="26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CF40"/>
    <a:srgbClr val="6C2E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32F3FF-1143-49DF-BA73-EC6CD316BBD2}" type="datetimeFigureOut">
              <a:rPr lang="ru-RU" smtClean="0"/>
              <a:pPr/>
              <a:t>06.06.2011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425E44-23DC-4FA0-87F8-4450D78085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093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25E44-23DC-4FA0-87F8-4450D780850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4250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25E44-23DC-4FA0-87F8-4450D7808507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8113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25E44-23DC-4FA0-87F8-4450D7808507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711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25E44-23DC-4FA0-87F8-4450D780850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886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25E44-23DC-4FA0-87F8-4450D780850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201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25E44-23DC-4FA0-87F8-4450D7808507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865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25E44-23DC-4FA0-87F8-4450D780850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394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25E44-23DC-4FA0-87F8-4450D780850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1525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25E44-23DC-4FA0-87F8-4450D780850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8255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25E44-23DC-4FA0-87F8-4450D7808507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856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25E44-23DC-4FA0-87F8-4450D7808507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734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23F2-43E1-45D9-B359-9AFF0D331777}" type="datetimeFigureOut">
              <a:rPr lang="ru-RU" smtClean="0"/>
              <a:pPr/>
              <a:t>06.06.2011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B42E-D598-47ED-95AA-28CECE5A6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043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23F2-43E1-45D9-B359-9AFF0D331777}" type="datetimeFigureOut">
              <a:rPr lang="ru-RU" smtClean="0"/>
              <a:pPr/>
              <a:t>06.06.2011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B42E-D598-47ED-95AA-28CECE5A6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620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23F2-43E1-45D9-B359-9AFF0D331777}" type="datetimeFigureOut">
              <a:rPr lang="ru-RU" smtClean="0"/>
              <a:pPr/>
              <a:t>06.06.2011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B42E-D598-47ED-95AA-28CECE5A6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586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23F2-43E1-45D9-B359-9AFF0D331777}" type="datetimeFigureOut">
              <a:rPr lang="ru-RU" smtClean="0"/>
              <a:pPr/>
              <a:t>06.06.2011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B42E-D598-47ED-95AA-28CECE5A6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157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23F2-43E1-45D9-B359-9AFF0D331777}" type="datetimeFigureOut">
              <a:rPr lang="ru-RU" smtClean="0"/>
              <a:pPr/>
              <a:t>06.06.2011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B42E-D598-47ED-95AA-28CECE5A6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35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23F2-43E1-45D9-B359-9AFF0D331777}" type="datetimeFigureOut">
              <a:rPr lang="ru-RU" smtClean="0"/>
              <a:pPr/>
              <a:t>06.06.2011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B42E-D598-47ED-95AA-28CECE5A6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276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23F2-43E1-45D9-B359-9AFF0D331777}" type="datetimeFigureOut">
              <a:rPr lang="ru-RU" smtClean="0"/>
              <a:pPr/>
              <a:t>06.06.2011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B42E-D598-47ED-95AA-28CECE5A6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718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23F2-43E1-45D9-B359-9AFF0D331777}" type="datetimeFigureOut">
              <a:rPr lang="ru-RU" smtClean="0"/>
              <a:pPr/>
              <a:t>06.06.2011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B42E-D598-47ED-95AA-28CECE5A6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981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23F2-43E1-45D9-B359-9AFF0D331777}" type="datetimeFigureOut">
              <a:rPr lang="ru-RU" smtClean="0"/>
              <a:pPr/>
              <a:t>06.06.2011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B42E-D598-47ED-95AA-28CECE5A6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041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23F2-43E1-45D9-B359-9AFF0D331777}" type="datetimeFigureOut">
              <a:rPr lang="ru-RU" smtClean="0"/>
              <a:pPr/>
              <a:t>06.06.2011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B42E-D598-47ED-95AA-28CECE5A6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047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23F2-43E1-45D9-B359-9AFF0D331777}" type="datetimeFigureOut">
              <a:rPr lang="ru-RU" smtClean="0"/>
              <a:pPr/>
              <a:t>06.06.2011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B42E-D598-47ED-95AA-28CECE5A6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141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F23F2-43E1-45D9-B359-9AFF0D331777}" type="datetimeFigureOut">
              <a:rPr lang="ru-RU" smtClean="0"/>
              <a:pPr/>
              <a:t>06.06.2011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AB42E-D598-47ED-95AA-28CECE5A6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771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enagold.ru/fon/clipart/k/kot/kosh31.jpg" TargetMode="External"/><Relationship Id="rId13" Type="http://schemas.openxmlformats.org/officeDocument/2006/relationships/hyperlink" Target="http://www.lenagold.ru/fon/clipart/m/malch/malch120.jpg" TargetMode="External"/><Relationship Id="rId18" Type="http://schemas.openxmlformats.org/officeDocument/2006/relationships/hyperlink" Target="http://www.lenagold.ru/fon/clipart/ch/chas/chas108.jpg" TargetMode="External"/><Relationship Id="rId3" Type="http://schemas.openxmlformats.org/officeDocument/2006/relationships/image" Target="../media/image22.png"/><Relationship Id="rId7" Type="http://schemas.openxmlformats.org/officeDocument/2006/relationships/hyperlink" Target="http://www.lenagold.ru/fon/clipart/o/obez/obez04.jpg" TargetMode="External"/><Relationship Id="rId12" Type="http://schemas.openxmlformats.org/officeDocument/2006/relationships/hyperlink" Target="http://www.lenagold.ru/fon/clipart/m/malch/malch34.jpg" TargetMode="External"/><Relationship Id="rId17" Type="http://schemas.openxmlformats.org/officeDocument/2006/relationships/hyperlink" Target="http://www.lenagold.ru/fon/clipart/ch/chas/chas88.jpg" TargetMode="External"/><Relationship Id="rId2" Type="http://schemas.openxmlformats.org/officeDocument/2006/relationships/notesSlide" Target="../notesSlides/notesSlide11.xml"/><Relationship Id="rId16" Type="http://schemas.openxmlformats.org/officeDocument/2006/relationships/hyperlink" Target="http://www.lenagold.ru/fon/clipart/p/piano/piano1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enagold.ru/fon/clipart/o/obez/obez06.jpg" TargetMode="External"/><Relationship Id="rId11" Type="http://schemas.openxmlformats.org/officeDocument/2006/relationships/hyperlink" Target="http://www.lenagold.ru/fon/clipart/b/bab/babochka25.jpg" TargetMode="External"/><Relationship Id="rId5" Type="http://schemas.openxmlformats.org/officeDocument/2006/relationships/hyperlink" Target="http://www.lenagold.ru/fon/clipart/p/pomid/pomid18.jpg" TargetMode="External"/><Relationship Id="rId15" Type="http://schemas.openxmlformats.org/officeDocument/2006/relationships/hyperlink" Target="http://www.lenagold.ru/fon/clipart/l/list/list72.jpg" TargetMode="External"/><Relationship Id="rId10" Type="http://schemas.openxmlformats.org/officeDocument/2006/relationships/hyperlink" Target="http://www.lenagold.ru/fon/clipart/b/bab/babochka134.gif" TargetMode="External"/><Relationship Id="rId4" Type="http://schemas.openxmlformats.org/officeDocument/2006/relationships/hyperlink" Target="http://www.lenagold.ru/fon/clipart/p/pomid/pomid06.jpg" TargetMode="External"/><Relationship Id="rId9" Type="http://schemas.openxmlformats.org/officeDocument/2006/relationships/hyperlink" Target="http://www.lenagold.ru/fon/clipart/k/kot/kosh61.jpg" TargetMode="External"/><Relationship Id="rId14" Type="http://schemas.openxmlformats.org/officeDocument/2006/relationships/hyperlink" Target="http://www.lenagold.ru/fon/clipart/l/list/list2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1124744"/>
            <a:ext cx="4498091" cy="830997"/>
          </a:xfrm>
          <a:prstGeom prst="rect">
            <a:avLst/>
          </a:prstGeom>
          <a:noFill/>
        </p:spPr>
        <p:txBody>
          <a:bodyPr wrap="none" rtlCol="0">
            <a:prstTxWarp prst="textCanUp">
              <a:avLst/>
            </a:prstTxWarp>
            <a:spAutoFit/>
          </a:bodyPr>
          <a:lstStyle/>
          <a:p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Множественное число</a:t>
            </a:r>
          </a:p>
          <a:p>
            <a:r>
              <a:rPr lang="kk-KZ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имен существительных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3575" y="1955741"/>
            <a:ext cx="12071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kk-KZ" sz="2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 класс</a:t>
            </a:r>
            <a:endParaRPr lang="ru-RU" sz="2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5736" y="4077072"/>
            <a:ext cx="686970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kk-KZ" sz="2000" b="1" i="1" dirty="0" smtClean="0">
                <a:ln w="11430"/>
                <a:solidFill>
                  <a:srgbClr val="6C2E9A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Автор: Мусаева Гулзада Абдижамикызы</a:t>
            </a:r>
          </a:p>
          <a:p>
            <a:r>
              <a:rPr lang="kk-KZ" sz="2000" b="1" i="1" dirty="0" smtClean="0">
                <a:ln w="11430"/>
                <a:solidFill>
                  <a:srgbClr val="6C2E9A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английского языка СШ№39 г. Актобе, Казахстан</a:t>
            </a:r>
            <a:endParaRPr lang="ru-RU" sz="2000" b="1" i="1" dirty="0">
              <a:ln w="11430"/>
              <a:solidFill>
                <a:srgbClr val="6C2E9A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439" y="109819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466" y="6597352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Управляющая кнопка: домой 2">
            <a:hlinkClick r:id="" action="ppaction://hlinkshowjump?jump=endshow" highlightClick="1"/>
          </p:cNvPr>
          <p:cNvSpPr/>
          <p:nvPr/>
        </p:nvSpPr>
        <p:spPr>
          <a:xfrm>
            <a:off x="6660232" y="5733256"/>
            <a:ext cx="792088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028384" y="5805264"/>
            <a:ext cx="720080" cy="5760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249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61" y="6508124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250" y="4158783"/>
            <a:ext cx="11416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leaf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00192" y="4157967"/>
            <a:ext cx="17203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leaves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45863" y="1800545"/>
            <a:ext cx="1944216" cy="1279594"/>
            <a:chOff x="755576" y="1052736"/>
            <a:chExt cx="1944216" cy="1279594"/>
          </a:xfrm>
        </p:grpSpPr>
        <p:sp>
          <p:nvSpPr>
            <p:cNvPr id="2" name="32-конечная звезда 1"/>
            <p:cNvSpPr/>
            <p:nvPr/>
          </p:nvSpPr>
          <p:spPr>
            <a:xfrm>
              <a:off x="755576" y="1052736"/>
              <a:ext cx="1944216" cy="1279594"/>
            </a:xfrm>
            <a:prstGeom prst="star32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79672" y="1085835"/>
              <a:ext cx="69602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es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671863" y="710177"/>
            <a:ext cx="2088232" cy="1351602"/>
            <a:chOff x="3707904" y="980728"/>
            <a:chExt cx="2088232" cy="1351602"/>
          </a:xfrm>
        </p:grpSpPr>
        <p:sp>
          <p:nvSpPr>
            <p:cNvPr id="3" name="32-конечная звезда 2"/>
            <p:cNvSpPr/>
            <p:nvPr/>
          </p:nvSpPr>
          <p:spPr>
            <a:xfrm>
              <a:off x="3707904" y="980728"/>
              <a:ext cx="2088232" cy="1351602"/>
            </a:xfrm>
            <a:prstGeom prst="star32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319935" y="1241030"/>
              <a:ext cx="96853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err="1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ves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863797" y="980728"/>
            <a:ext cx="1740651" cy="1639634"/>
            <a:chOff x="6863797" y="980728"/>
            <a:chExt cx="1740651" cy="1639634"/>
          </a:xfrm>
        </p:grpSpPr>
        <p:sp>
          <p:nvSpPr>
            <p:cNvPr id="9" name="32-конечная звезда 8"/>
            <p:cNvSpPr/>
            <p:nvPr/>
          </p:nvSpPr>
          <p:spPr>
            <a:xfrm>
              <a:off x="6863797" y="980728"/>
              <a:ext cx="1740651" cy="1639634"/>
            </a:xfrm>
            <a:prstGeom prst="star32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590133" y="1402459"/>
              <a:ext cx="42351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571472" y="1142984"/>
            <a:ext cx="12442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357950" y="428604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32" y="3891656"/>
            <a:ext cx="16462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894" y="3891656"/>
            <a:ext cx="1476201" cy="1245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020535" y="5805264"/>
            <a:ext cx="799937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756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46765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09152" y="548680"/>
            <a:ext cx="4739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067243" y="399588"/>
            <a:ext cx="1365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Ресурсы: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2372" y="2433152"/>
            <a:ext cx="56802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www.lenagold.ru/fon/clipart/p/pomid/pomid06.jpg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12882" y="3371097"/>
            <a:ext cx="59766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www.lenagold.ru/fon/clipart/p/pomid/pomid18.jpg</a:t>
            </a:r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24266" y="3832762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www.lenagold.ru/fon/clipart/o/obez/obez06.jpg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67812" y="4155928"/>
            <a:ext cx="60007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www.lenagold.ru/fon/clipart/o/obez/obez04.jpg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32814" y="834228"/>
            <a:ext cx="567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www.lenagold.ru/fon/clipart/k/kot/kosh31.jpg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67812" y="1089066"/>
            <a:ext cx="6204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www.lenagold.ru/fon/clipart/k/kot/kosh61.jpg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96428" y="2924944"/>
            <a:ext cx="6639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www.lenagold.ru/fon/clipart/b/bab/babochka134.gif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66692" y="1988840"/>
            <a:ext cx="6204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www.lenagold.ru/fon/clipart/b/bab/babochka25.jpg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24266" y="5914146"/>
            <a:ext cx="5869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2"/>
              </a:rPr>
              <a:t>http://</a:t>
            </a:r>
            <a:r>
              <a:rPr lang="en-US" dirty="0" smtClean="0">
                <a:hlinkClick r:id="rId12"/>
              </a:rPr>
              <a:t>www.lenagold.ru/fon/clipart/m/malch/malch34.jpg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58060" y="5590980"/>
            <a:ext cx="6492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3"/>
              </a:rPr>
              <a:t>http://</a:t>
            </a:r>
            <a:r>
              <a:rPr lang="en-US" dirty="0" smtClean="0">
                <a:hlinkClick r:id="rId13"/>
              </a:rPr>
              <a:t>www.lenagold.ru/fon/clipart/m/malch/malch120.jpg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75514" y="1665674"/>
            <a:ext cx="6617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4"/>
              </a:rPr>
              <a:t>http://</a:t>
            </a:r>
            <a:r>
              <a:rPr lang="en-US" dirty="0" smtClean="0">
                <a:hlinkClick r:id="rId14"/>
              </a:rPr>
              <a:t>www.lenagold.ru/fon/clipart/l/list/list20.jpg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64680" y="1329980"/>
            <a:ext cx="58730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5"/>
              </a:rPr>
              <a:t>http://</a:t>
            </a:r>
            <a:r>
              <a:rPr lang="en-US" dirty="0" smtClean="0">
                <a:hlinkClick r:id="rId15"/>
              </a:rPr>
              <a:t>www.lenagold.ru/fon/clipart/l/list/list72.jpg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58060" y="4547420"/>
            <a:ext cx="6393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6"/>
              </a:rPr>
              <a:t>http://</a:t>
            </a:r>
            <a:r>
              <a:rPr lang="en-US" dirty="0" smtClean="0">
                <a:hlinkClick r:id="rId16"/>
              </a:rPr>
              <a:t>www.lenagold.ru/fon/clipart/p/piano/piano17.jpg</a:t>
            </a:r>
            <a:endParaRPr lang="en-US" dirty="0" smtClean="0"/>
          </a:p>
        </p:txBody>
      </p:sp>
      <p:sp>
        <p:nvSpPr>
          <p:cNvPr id="27" name="Прямоугольник 26"/>
          <p:cNvSpPr/>
          <p:nvPr/>
        </p:nvSpPr>
        <p:spPr>
          <a:xfrm>
            <a:off x="642372" y="4882856"/>
            <a:ext cx="627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7"/>
              </a:rPr>
              <a:t>http://</a:t>
            </a:r>
            <a:r>
              <a:rPr lang="en-US" dirty="0" smtClean="0">
                <a:hlinkClick r:id="rId17"/>
              </a:rPr>
              <a:t>www.lenagold.ru/fon/clipart/ch/chas/chas88.jpg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58060" y="5211461"/>
            <a:ext cx="59309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8"/>
              </a:rPr>
              <a:t>http://</a:t>
            </a:r>
            <a:r>
              <a:rPr lang="en-US" dirty="0" smtClean="0">
                <a:hlinkClick r:id="rId18"/>
              </a:rPr>
              <a:t>www.lenagold.ru/fon/clipart/ch/chas/chas108.jpg</a:t>
            </a:r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8100392" y="6021288"/>
            <a:ext cx="792088" cy="43204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259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87889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4629978"/>
            <a:ext cx="9364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cat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04248" y="4365103"/>
            <a:ext cx="11753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cats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6-конечная звезда 8"/>
          <p:cNvSpPr/>
          <p:nvPr/>
        </p:nvSpPr>
        <p:spPr>
          <a:xfrm>
            <a:off x="1069162" y="1622648"/>
            <a:ext cx="1270590" cy="1266292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</a:p>
        </p:txBody>
      </p:sp>
      <p:sp>
        <p:nvSpPr>
          <p:cNvPr id="12" name="6-конечная звезда 11"/>
          <p:cNvSpPr/>
          <p:nvPr/>
        </p:nvSpPr>
        <p:spPr>
          <a:xfrm>
            <a:off x="3966772" y="836712"/>
            <a:ext cx="1265288" cy="1296144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ss</a:t>
            </a:r>
          </a:p>
        </p:txBody>
      </p:sp>
      <p:sp>
        <p:nvSpPr>
          <p:cNvPr id="13" name="6-конечная звезда 12"/>
          <p:cNvSpPr/>
          <p:nvPr/>
        </p:nvSpPr>
        <p:spPr>
          <a:xfrm>
            <a:off x="7020273" y="1484784"/>
            <a:ext cx="1324902" cy="1368152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99792" y="836712"/>
            <a:ext cx="12234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31279" y="913656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</a:p>
        </p:txBody>
      </p:sp>
      <p:pic>
        <p:nvPicPr>
          <p:cNvPr id="5122" name="Picture 2" descr="G:\9110bb90d224.png (1500×2097)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97" y="3761331"/>
            <a:ext cx="1379963" cy="1929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:\f8d22ef3179f.png (1856×1140)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644" y="3936047"/>
            <a:ext cx="2856341" cy="175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812360" y="5690404"/>
            <a:ext cx="864096" cy="4749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372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2" grpId="0" animBg="1"/>
      <p:bldP spid="13" grpId="0" animBg="1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6" y="18864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8" y="6538813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4506434"/>
            <a:ext cx="2167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monkey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91930" y="4504877"/>
            <a:ext cx="24064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monkeys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701911" y="1848747"/>
            <a:ext cx="2076882" cy="1750846"/>
          </a:xfrm>
          <a:prstGeom prst="irregularSeal2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</a:p>
        </p:txBody>
      </p:sp>
      <p:sp>
        <p:nvSpPr>
          <p:cNvPr id="8" name="Пятно 2 7"/>
          <p:cNvSpPr/>
          <p:nvPr/>
        </p:nvSpPr>
        <p:spPr>
          <a:xfrm>
            <a:off x="359532" y="2028298"/>
            <a:ext cx="2376264" cy="1584176"/>
          </a:xfrm>
          <a:prstGeom prst="irregularSeal2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i="1" dirty="0">
                <a:latin typeface="Times New Roman" pitchFamily="18" charset="0"/>
                <a:cs typeface="Times New Roman" pitchFamily="18" charset="0"/>
              </a:rPr>
              <a:t>es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3585600" y="692696"/>
            <a:ext cx="2200213" cy="1800199"/>
            <a:chOff x="3585600" y="692696"/>
            <a:chExt cx="2200213" cy="1800199"/>
          </a:xfrm>
        </p:grpSpPr>
        <p:sp>
          <p:nvSpPr>
            <p:cNvPr id="9" name="Пятно 2 8"/>
            <p:cNvSpPr/>
            <p:nvPr/>
          </p:nvSpPr>
          <p:spPr>
            <a:xfrm>
              <a:off x="3585600" y="692696"/>
              <a:ext cx="2200213" cy="1800199"/>
            </a:xfrm>
            <a:prstGeom prst="irregularSeal2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 i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251933" y="1197301"/>
              <a:ext cx="86754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800" b="1" i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ies</a:t>
              </a:r>
              <a:endParaRPr lang="en-US" sz="4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611560" y="1428133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82772" y="884276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</a:p>
        </p:txBody>
      </p:sp>
      <p:pic>
        <p:nvPicPr>
          <p:cNvPr id="4098" name="Picture 2" descr="G:\44e14048c8f2.png (762×1169)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29061"/>
            <a:ext cx="1080120" cy="118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dc6ffd228e01.png (1096×1000)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7" y="3604915"/>
            <a:ext cx="1957262" cy="253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740352" y="5877272"/>
            <a:ext cx="864096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078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2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4"/>
            <a:ext cx="9144000" cy="169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99" y="6547798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4265683"/>
            <a:ext cx="16898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watch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3342" y="4176808"/>
            <a:ext cx="22012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watches</a:t>
            </a:r>
            <a:endParaRPr lang="en-US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6856818" y="1841458"/>
            <a:ext cx="1584176" cy="1255494"/>
            <a:chOff x="6804248" y="1165394"/>
            <a:chExt cx="1584176" cy="1255494"/>
          </a:xfrm>
        </p:grpSpPr>
        <p:sp>
          <p:nvSpPr>
            <p:cNvPr id="17" name="8-конечная звезда 16"/>
            <p:cNvSpPr/>
            <p:nvPr/>
          </p:nvSpPr>
          <p:spPr>
            <a:xfrm>
              <a:off x="6804248" y="1165394"/>
              <a:ext cx="1584176" cy="1255494"/>
            </a:xfrm>
            <a:prstGeom prst="star8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167737" y="1340768"/>
              <a:ext cx="86754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800" b="1" i="1" dirty="0" err="1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ies</a:t>
              </a:r>
              <a:endParaRPr lang="en-US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635896" y="980727"/>
            <a:ext cx="1656184" cy="1253753"/>
            <a:chOff x="3923928" y="980727"/>
            <a:chExt cx="1368152" cy="1253753"/>
          </a:xfrm>
        </p:grpSpPr>
        <p:sp>
          <p:nvSpPr>
            <p:cNvPr id="16" name="8-конечная звезда 15"/>
            <p:cNvSpPr/>
            <p:nvPr/>
          </p:nvSpPr>
          <p:spPr>
            <a:xfrm>
              <a:off x="3923928" y="980727"/>
              <a:ext cx="1368152" cy="1253753"/>
            </a:xfrm>
            <a:prstGeom prst="star8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259992" y="1055301"/>
              <a:ext cx="69602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8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es</a:t>
              </a:r>
              <a:endParaRPr lang="en-US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27960" y="1793141"/>
            <a:ext cx="1767776" cy="1152128"/>
            <a:chOff x="683568" y="908720"/>
            <a:chExt cx="1231295" cy="1152128"/>
          </a:xfrm>
        </p:grpSpPr>
        <p:sp>
          <p:nvSpPr>
            <p:cNvPr id="15" name="8-конечная звезда 14"/>
            <p:cNvSpPr/>
            <p:nvPr/>
          </p:nvSpPr>
          <p:spPr>
            <a:xfrm>
              <a:off x="757425" y="908720"/>
              <a:ext cx="1157438" cy="1152128"/>
            </a:xfrm>
            <a:prstGeom prst="star8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83568" y="980728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24387" y="1013827"/>
              <a:ext cx="42351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7220307" y="1101467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3997" y="1080947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</a:p>
        </p:txBody>
      </p:sp>
      <p:pic>
        <p:nvPicPr>
          <p:cNvPr id="2050" name="Picture 2" descr="G:\8ae92cd419c7.png (1662×1673)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3" y="3645024"/>
            <a:ext cx="1878892" cy="1678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5994483e99f0.png (1842×3450)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03" y="3875015"/>
            <a:ext cx="741699" cy="122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834586" y="5949280"/>
            <a:ext cx="769862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366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4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0" y="116632"/>
            <a:ext cx="9144000" cy="151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0" y="6574904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06018" y="4160832"/>
            <a:ext cx="14814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dress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7821" y="4260431"/>
            <a:ext cx="19928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dresses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611560" y="1663873"/>
            <a:ext cx="1368152" cy="1296144"/>
            <a:chOff x="683568" y="980728"/>
            <a:chExt cx="1368152" cy="1296144"/>
          </a:xfrm>
        </p:grpSpPr>
        <p:sp>
          <p:nvSpPr>
            <p:cNvPr id="7" name="10-конечная звезда 6"/>
            <p:cNvSpPr/>
            <p:nvPr/>
          </p:nvSpPr>
          <p:spPr>
            <a:xfrm>
              <a:off x="683568" y="980728"/>
              <a:ext cx="1368152" cy="1296144"/>
            </a:xfrm>
            <a:prstGeom prst="star10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155887" y="1146479"/>
              <a:ext cx="42351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635896" y="1041040"/>
            <a:ext cx="1656184" cy="1179314"/>
            <a:chOff x="3491880" y="864984"/>
            <a:chExt cx="1656184" cy="1179314"/>
          </a:xfrm>
        </p:grpSpPr>
        <p:sp>
          <p:nvSpPr>
            <p:cNvPr id="8" name="10-конечная звезда 7"/>
            <p:cNvSpPr/>
            <p:nvPr/>
          </p:nvSpPr>
          <p:spPr>
            <a:xfrm>
              <a:off x="3491880" y="864984"/>
              <a:ext cx="1656184" cy="1179314"/>
            </a:xfrm>
            <a:prstGeom prst="star10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886199" y="961273"/>
              <a:ext cx="8675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err="1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ies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822088" y="1597050"/>
            <a:ext cx="1526682" cy="1296144"/>
            <a:chOff x="6566472" y="980728"/>
            <a:chExt cx="1692450" cy="1296144"/>
          </a:xfrm>
        </p:grpSpPr>
        <p:sp>
          <p:nvSpPr>
            <p:cNvPr id="9" name="10-конечная звезда 8"/>
            <p:cNvSpPr/>
            <p:nvPr/>
          </p:nvSpPr>
          <p:spPr>
            <a:xfrm>
              <a:off x="6566472" y="980728"/>
              <a:ext cx="1692450" cy="1296144"/>
            </a:xfrm>
            <a:prstGeom prst="star10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164288" y="1146479"/>
              <a:ext cx="69602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es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351716"/>
              </a:clrFrom>
              <a:clrTo>
                <a:srgbClr val="35171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60" y="3952615"/>
            <a:ext cx="97155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3F6"/>
              </a:clrFrom>
              <a:clrTo>
                <a:srgbClr val="FFF3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542" y="4032991"/>
            <a:ext cx="128587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826772" y="583331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952663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7989203" y="5949280"/>
            <a:ext cx="759261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851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5788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16070" y="4509120"/>
            <a:ext cx="19303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tomato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37112"/>
            <a:ext cx="24416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tomatoes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611560" y="1595700"/>
            <a:ext cx="1579909" cy="1368152"/>
            <a:chOff x="467544" y="1052736"/>
            <a:chExt cx="1579909" cy="1368152"/>
          </a:xfrm>
        </p:grpSpPr>
        <p:sp>
          <p:nvSpPr>
            <p:cNvPr id="2" name="12-конечная звезда 1"/>
            <p:cNvSpPr/>
            <p:nvPr/>
          </p:nvSpPr>
          <p:spPr>
            <a:xfrm>
              <a:off x="467544" y="1052736"/>
              <a:ext cx="1579909" cy="1368152"/>
            </a:xfrm>
            <a:prstGeom prst="star12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45741" y="1321313"/>
              <a:ext cx="42351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599892" y="599781"/>
            <a:ext cx="1944216" cy="1443064"/>
            <a:chOff x="3923928" y="836712"/>
            <a:chExt cx="1944216" cy="1443064"/>
          </a:xfrm>
        </p:grpSpPr>
        <p:sp>
          <p:nvSpPr>
            <p:cNvPr id="8" name="12-конечная звезда 7"/>
            <p:cNvSpPr/>
            <p:nvPr/>
          </p:nvSpPr>
          <p:spPr>
            <a:xfrm>
              <a:off x="3923928" y="836712"/>
              <a:ext cx="1944216" cy="1443064"/>
            </a:xfrm>
            <a:prstGeom prst="star12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62263" y="1077317"/>
              <a:ext cx="8675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err="1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ies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889578" y="1487148"/>
            <a:ext cx="1656184" cy="1512168"/>
            <a:chOff x="7092280" y="1052737"/>
            <a:chExt cx="1656184" cy="1512168"/>
          </a:xfrm>
        </p:grpSpPr>
        <p:sp>
          <p:nvSpPr>
            <p:cNvPr id="9" name="12-конечная звезда 8"/>
            <p:cNvSpPr/>
            <p:nvPr/>
          </p:nvSpPr>
          <p:spPr>
            <a:xfrm>
              <a:off x="7092280" y="1052737"/>
              <a:ext cx="1656184" cy="1512168"/>
            </a:xfrm>
            <a:prstGeom prst="star12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464348" y="1321313"/>
              <a:ext cx="69602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es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039669" y="986771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327199" y="415115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</a:p>
        </p:txBody>
      </p:sp>
      <p:pic>
        <p:nvPicPr>
          <p:cNvPr id="3074" name="Picture 2" descr="G:\8c03cd7c162b.png (2476×1770)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112" y="3915780"/>
            <a:ext cx="2261319" cy="1616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62f2b2ddd962.png (1911×1719)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4" y="4125460"/>
            <a:ext cx="1616917" cy="145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7884368" y="6021288"/>
            <a:ext cx="792088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750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0" y="6566484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24888" y="4516560"/>
            <a:ext cx="15023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piano</a:t>
            </a:r>
            <a:endParaRPr lang="ru-RU" sz="4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932" y="4293096"/>
            <a:ext cx="18614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pianos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37344" y="2204888"/>
            <a:ext cx="1766466" cy="1152128"/>
            <a:chOff x="337344" y="2204888"/>
            <a:chExt cx="1766466" cy="1152128"/>
          </a:xfrm>
        </p:grpSpPr>
        <p:sp>
          <p:nvSpPr>
            <p:cNvPr id="2" name="16-конечная звезда 1"/>
            <p:cNvSpPr/>
            <p:nvPr/>
          </p:nvSpPr>
          <p:spPr>
            <a:xfrm>
              <a:off x="337344" y="2204888"/>
              <a:ext cx="1766466" cy="1152128"/>
            </a:xfrm>
            <a:prstGeom prst="star16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91680" y="2420888"/>
              <a:ext cx="1847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 smtClean="0"/>
            </a:p>
            <a:p>
              <a:endParaRPr lang="ru-RU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08820" y="2332330"/>
              <a:ext cx="42351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413588" y="500648"/>
            <a:ext cx="1878492" cy="1416184"/>
            <a:chOff x="3413588" y="500648"/>
            <a:chExt cx="1878492" cy="1416184"/>
          </a:xfrm>
        </p:grpSpPr>
        <p:sp>
          <p:nvSpPr>
            <p:cNvPr id="9" name="16-конечная звезда 8"/>
            <p:cNvSpPr/>
            <p:nvPr/>
          </p:nvSpPr>
          <p:spPr>
            <a:xfrm>
              <a:off x="3413588" y="500648"/>
              <a:ext cx="1878492" cy="1416184"/>
            </a:xfrm>
            <a:prstGeom prst="star16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043968" y="793241"/>
              <a:ext cx="69602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es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7023721" y="1916856"/>
            <a:ext cx="1728192" cy="1440160"/>
            <a:chOff x="7023721" y="1916856"/>
            <a:chExt cx="1728192" cy="1440160"/>
          </a:xfrm>
        </p:grpSpPr>
        <p:sp>
          <p:nvSpPr>
            <p:cNvPr id="10" name="16-конечная звезда 9"/>
            <p:cNvSpPr/>
            <p:nvPr/>
          </p:nvSpPr>
          <p:spPr>
            <a:xfrm>
              <a:off x="7023721" y="1916856"/>
              <a:ext cx="1728192" cy="1440160"/>
            </a:xfrm>
            <a:prstGeom prst="star16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596336" y="2204888"/>
              <a:ext cx="8675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err="1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ies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2103810" y="792930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104095" y="1254906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</a:p>
        </p:txBody>
      </p:sp>
      <p:pic>
        <p:nvPicPr>
          <p:cNvPr id="7170" name="Picture 2" descr="G:\piano1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627" y="3734539"/>
            <a:ext cx="1799424" cy="161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506" y="3900556"/>
            <a:ext cx="180498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57" y="4060446"/>
            <a:ext cx="1436223" cy="1453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7956376" y="6021288"/>
            <a:ext cx="795537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714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42209" y="4525669"/>
            <a:ext cx="23391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butterfly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00192" y="4539994"/>
            <a:ext cx="27494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butterflies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827584" y="1484784"/>
            <a:ext cx="1584176" cy="1335053"/>
            <a:chOff x="827584" y="1484784"/>
            <a:chExt cx="1584176" cy="1335053"/>
          </a:xfrm>
        </p:grpSpPr>
        <p:sp>
          <p:nvSpPr>
            <p:cNvPr id="7" name="Пятно 2 6"/>
            <p:cNvSpPr/>
            <p:nvPr/>
          </p:nvSpPr>
          <p:spPr>
            <a:xfrm>
              <a:off x="827584" y="1484784"/>
              <a:ext cx="1584176" cy="1335053"/>
            </a:xfrm>
            <a:prstGeom prst="irregularSeal2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407915" y="1736811"/>
              <a:ext cx="42351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492384" y="534983"/>
            <a:ext cx="1609725" cy="1358900"/>
            <a:chOff x="4492384" y="534983"/>
            <a:chExt cx="1609725" cy="1358900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2384" y="534983"/>
              <a:ext cx="1609725" cy="1358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4863474" y="798934"/>
              <a:ext cx="8675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err="1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ies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7524328" y="1214433"/>
            <a:ext cx="1609725" cy="1358900"/>
            <a:chOff x="7524328" y="1214433"/>
            <a:chExt cx="1609725" cy="1358900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4328" y="1214433"/>
              <a:ext cx="1609725" cy="1358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7944317" y="1478384"/>
              <a:ext cx="69602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es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7695849" y="773122"/>
            <a:ext cx="10743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16719" y="784052"/>
            <a:ext cx="10743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4022">
            <a:off x="290704" y="3861048"/>
            <a:ext cx="1073759" cy="832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G:\bc9583afe7fa.png (2351×1792)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053" y="3933056"/>
            <a:ext cx="2286842" cy="1743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944317" y="6093296"/>
            <a:ext cx="825865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890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5" y="116632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97352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27373" y="4638795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boy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12253" y="4628041"/>
            <a:ext cx="13115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boys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589334" y="2094915"/>
            <a:ext cx="1386111" cy="1135578"/>
            <a:chOff x="809625" y="1124744"/>
            <a:chExt cx="1386111" cy="1135578"/>
          </a:xfrm>
        </p:grpSpPr>
        <p:sp>
          <p:nvSpPr>
            <p:cNvPr id="2" name="24-конечная звезда 1"/>
            <p:cNvSpPr/>
            <p:nvPr/>
          </p:nvSpPr>
          <p:spPr>
            <a:xfrm>
              <a:off x="809625" y="1124744"/>
              <a:ext cx="1386111" cy="1135578"/>
            </a:xfrm>
            <a:prstGeom prst="star24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290923" y="1277033"/>
              <a:ext cx="42351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542553" y="705569"/>
            <a:ext cx="1584176" cy="1423610"/>
            <a:chOff x="4067944" y="1052736"/>
            <a:chExt cx="1584176" cy="1423610"/>
          </a:xfrm>
        </p:grpSpPr>
        <p:sp>
          <p:nvSpPr>
            <p:cNvPr id="3" name="24-конечная звезда 2"/>
            <p:cNvSpPr/>
            <p:nvPr/>
          </p:nvSpPr>
          <p:spPr>
            <a:xfrm>
              <a:off x="4067944" y="1052736"/>
              <a:ext cx="1584176" cy="1423610"/>
            </a:xfrm>
            <a:prstGeom prst="star24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512020" y="1298182"/>
              <a:ext cx="69602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es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7020272" y="1052737"/>
            <a:ext cx="1548061" cy="1512168"/>
            <a:chOff x="7020272" y="1052736"/>
            <a:chExt cx="1548061" cy="1623085"/>
          </a:xfrm>
        </p:grpSpPr>
        <p:sp>
          <p:nvSpPr>
            <p:cNvPr id="9" name="24-конечная звезда 8"/>
            <p:cNvSpPr/>
            <p:nvPr/>
          </p:nvSpPr>
          <p:spPr>
            <a:xfrm>
              <a:off x="7020272" y="1052736"/>
              <a:ext cx="1548061" cy="1623085"/>
            </a:xfrm>
            <a:prstGeom prst="star24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452320" y="1427647"/>
              <a:ext cx="96853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yes</a:t>
              </a:r>
              <a:endPara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571736" y="571480"/>
            <a:ext cx="12234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357950" y="714356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Think!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641" y="3717032"/>
            <a:ext cx="1335437" cy="227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77073"/>
            <a:ext cx="1008112" cy="1459866"/>
          </a:xfrm>
          <a:prstGeom prst="rect">
            <a:avLst/>
          </a:prstGeom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028384" y="5949280"/>
            <a:ext cx="79208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543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162</Words>
  <Application>Microsoft Office PowerPoint</Application>
  <PresentationFormat>Экран (4:3)</PresentationFormat>
  <Paragraphs>95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Abdijamy</dc:creator>
  <cp:lastModifiedBy>Abdijamy</cp:lastModifiedBy>
  <cp:revision>97</cp:revision>
  <dcterms:created xsi:type="dcterms:W3CDTF">2011-03-31T14:52:44Z</dcterms:created>
  <dcterms:modified xsi:type="dcterms:W3CDTF">2011-06-06T13:13:57Z</dcterms:modified>
</cp:coreProperties>
</file>