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g.namonitore.ru/wallpapers/big/siri_1600.html" TargetMode="External"/><Relationship Id="rId2" Type="http://schemas.openxmlformats.org/officeDocument/2006/relationships/hyperlink" Target="http://dusia.telekritika.ua/Aptechka/13289/prin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071678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n-US" sz="1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</a:t>
            </a:r>
            <a:r>
              <a:rPr 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42020" y="5085876"/>
            <a:ext cx="5101980" cy="1772124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bg1"/>
                </a:solidFill>
                <a:ea typeface="Gungsuh" pitchFamily="18" charset="-127"/>
                <a:cs typeface="Times New Roman" pitchFamily="18" charset="0"/>
              </a:rPr>
              <a:t>Учитель иностранных языков </a:t>
            </a:r>
          </a:p>
          <a:p>
            <a:pPr algn="l"/>
            <a:r>
              <a:rPr lang="ru-RU" sz="2400" b="1" dirty="0" smtClean="0">
                <a:solidFill>
                  <a:schemeClr val="bg1"/>
                </a:solidFill>
                <a:ea typeface="Gungsuh" pitchFamily="18" charset="-127"/>
                <a:cs typeface="Times New Roman" pitchFamily="18" charset="0"/>
              </a:rPr>
              <a:t>МАОУ «СОШ» № 5</a:t>
            </a:r>
            <a:br>
              <a:rPr lang="ru-RU" sz="2400" b="1" dirty="0" smtClean="0">
                <a:solidFill>
                  <a:schemeClr val="bg1"/>
                </a:solidFill>
                <a:ea typeface="Gungsuh" pitchFamily="18" charset="-127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a typeface="Gungsuh" pitchFamily="18" charset="-127"/>
                <a:cs typeface="Times New Roman" pitchFamily="18" charset="0"/>
              </a:rPr>
              <a:t>г. Березники, Пермский край</a:t>
            </a:r>
          </a:p>
          <a:p>
            <a:pPr algn="l"/>
            <a:r>
              <a:rPr lang="ru-RU" sz="2400" b="1" dirty="0" smtClean="0">
                <a:solidFill>
                  <a:schemeClr val="bg1"/>
                </a:solidFill>
                <a:ea typeface="Gungsuh" pitchFamily="18" charset="-127"/>
                <a:cs typeface="Times New Roman" pitchFamily="18" charset="0"/>
              </a:rPr>
              <a:t>Доброва Ольга Николаевна</a:t>
            </a:r>
          </a:p>
          <a:p>
            <a:pPr algn="l"/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Соедини части в слово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pot </a:t>
            </a:r>
          </a:p>
          <a:p>
            <a:pPr algn="ctr">
              <a:buNone/>
            </a:pPr>
            <a:r>
              <a:rPr lang="en-US" sz="4800" dirty="0" err="1" smtClean="0"/>
              <a:t>piz</a:t>
            </a:r>
            <a:endParaRPr lang="en-US" sz="4800" dirty="0" smtClean="0"/>
          </a:p>
          <a:p>
            <a:pPr algn="ctr">
              <a:buNone/>
            </a:pPr>
            <a:r>
              <a:rPr lang="en-US" sz="4800" dirty="0" err="1" smtClean="0"/>
              <a:t>oran</a:t>
            </a:r>
            <a:endParaRPr lang="en-US" sz="4800" dirty="0" smtClean="0"/>
          </a:p>
          <a:p>
            <a:pPr algn="ctr">
              <a:buNone/>
            </a:pPr>
            <a:r>
              <a:rPr lang="en-US" sz="4800" dirty="0" err="1" smtClean="0"/>
              <a:t>cre</a:t>
            </a:r>
            <a:endParaRPr lang="en-US" sz="4800" dirty="0" smtClean="0"/>
          </a:p>
          <a:p>
            <a:pPr algn="ctr">
              <a:buNone/>
            </a:pPr>
            <a:r>
              <a:rPr lang="en-US" sz="4800" dirty="0" err="1" smtClean="0"/>
              <a:t>cof</a:t>
            </a:r>
            <a:endParaRPr lang="ru-RU" sz="48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err="1" smtClean="0"/>
              <a:t>za</a:t>
            </a: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am</a:t>
            </a:r>
          </a:p>
          <a:p>
            <a:pPr algn="ctr">
              <a:buNone/>
            </a:pPr>
            <a:r>
              <a:rPr lang="en-US" sz="4800" dirty="0" err="1" smtClean="0"/>
              <a:t>ato</a:t>
            </a: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fee</a:t>
            </a:r>
          </a:p>
          <a:p>
            <a:pPr algn="ctr">
              <a:buNone/>
            </a:pPr>
            <a:r>
              <a:rPr lang="en-US" sz="4800" dirty="0" err="1" smtClean="0"/>
              <a:t>ge</a:t>
            </a:r>
            <a:endParaRPr lang="ru-RU" sz="4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071802" y="2357430"/>
            <a:ext cx="3000396" cy="17859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143240" y="2357430"/>
            <a:ext cx="3071834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286116" y="4143380"/>
            <a:ext cx="2928958" cy="17859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143240" y="5000636"/>
            <a:ext cx="2857520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143240" y="3286124"/>
            <a:ext cx="2928958" cy="18573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357166"/>
            <a:ext cx="8929718" cy="100013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Вычеркни лишнее слово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43891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4000" dirty="0" smtClean="0"/>
              <a:t> Food, kite,  jacket potato,  fish</a:t>
            </a:r>
          </a:p>
          <a:p>
            <a:pPr>
              <a:buFont typeface="Wingdings" pitchFamily="2" charset="2"/>
              <a:buChar char="v"/>
            </a:pPr>
            <a:r>
              <a:rPr lang="en-US" sz="4000" dirty="0" smtClean="0"/>
              <a:t> Clown, coffee,  ice cream,  pizza</a:t>
            </a:r>
          </a:p>
          <a:p>
            <a:pPr>
              <a:buFont typeface="Wingdings" pitchFamily="2" charset="2"/>
              <a:buChar char="v"/>
            </a:pPr>
            <a:r>
              <a:rPr lang="en-US" sz="4000" dirty="0" smtClean="0"/>
              <a:t> Orange juice,  fish, doll,  food</a:t>
            </a:r>
          </a:p>
          <a:p>
            <a:pPr>
              <a:buFont typeface="Wingdings" pitchFamily="2" charset="2"/>
              <a:buChar char="v"/>
            </a:pPr>
            <a:r>
              <a:rPr lang="en-US" sz="4000" dirty="0" smtClean="0"/>
              <a:t> Ice cream,  jacket potato, kitchen </a:t>
            </a:r>
          </a:p>
          <a:p>
            <a:pPr>
              <a:buFont typeface="Wingdings" pitchFamily="2" charset="2"/>
              <a:buChar char="v"/>
            </a:pPr>
            <a:endParaRPr lang="ru-RU" sz="40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500298" y="2643182"/>
            <a:ext cx="928694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142976" y="3357562"/>
            <a:ext cx="142876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429256" y="4143380"/>
            <a:ext cx="857256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786578" y="4929198"/>
            <a:ext cx="1714512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Использованные ресурсы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186766" cy="5286412"/>
          </a:xfrm>
        </p:spPr>
        <p:txBody>
          <a:bodyPr>
            <a:normAutofit fontScale="70000" lnSpcReduction="20000"/>
          </a:bodyPr>
          <a:lstStyle/>
          <a:p>
            <a:pPr marL="541782" indent="-514350">
              <a:buAutoNum type="arabicPeriod"/>
            </a:pPr>
            <a:r>
              <a:rPr lang="en-US" dirty="0" smtClean="0"/>
              <a:t>Millie</a:t>
            </a:r>
            <a:r>
              <a:rPr lang="ru-RU" dirty="0" smtClean="0"/>
              <a:t>: учебник англ. яз. для 2 класса общеобразовательных учреждений, С.И.Азарова, Э.Н.Дружинина и др.- Обнинск: Титул, 2011</a:t>
            </a:r>
          </a:p>
          <a:p>
            <a:pPr marL="541782" indent="-514350">
              <a:buAutoNum type="arabicPeriod"/>
            </a:pPr>
            <a:r>
              <a:rPr lang="ru-RU" dirty="0" smtClean="0"/>
              <a:t>Рабочая тетрадь к учебнику англ. яз. для 2 класса общеобразовательных учреждений, С.И.Азарова, Э.Н.Дружинина и др.- Обнинск: Титул, 2011</a:t>
            </a:r>
          </a:p>
          <a:p>
            <a:pPr marL="541782" indent="-514350">
              <a:buAutoNum type="arabicPeriod"/>
            </a:pPr>
            <a:r>
              <a:rPr lang="en-US" dirty="0" smtClean="0"/>
              <a:t>http://gal.oi-music.ru/ob/full/323281-ob</a:t>
            </a:r>
          </a:p>
          <a:p>
            <a:pPr marL="541782" indent="-514350">
              <a:buAutoNum type="arabicPeriod"/>
            </a:pPr>
            <a:r>
              <a:rPr lang="en-US" dirty="0" smtClean="0">
                <a:hlinkClick r:id="rId2"/>
              </a:rPr>
              <a:t>http://dusia.telekritika.ua/Aptechka/13289/print</a:t>
            </a:r>
            <a:endParaRPr lang="ru-RU" dirty="0" smtClean="0"/>
          </a:p>
          <a:p>
            <a:pPr marL="541782" indent="-514350">
              <a:buAutoNum type="arabicPeriod"/>
            </a:pPr>
            <a:r>
              <a:rPr lang="en-US" dirty="0" smtClean="0"/>
              <a:t>http://4vkusa.ru/blog?page=357</a:t>
            </a:r>
          </a:p>
          <a:p>
            <a:pPr marL="541782" indent="-514350">
              <a:buAutoNum type="arabicPeriod"/>
            </a:pPr>
            <a:r>
              <a:rPr lang="en-US" dirty="0" smtClean="0"/>
              <a:t>http://savok.name/200-food.html</a:t>
            </a:r>
          </a:p>
          <a:p>
            <a:pPr marL="541782" indent="-514350">
              <a:buAutoNum type="arabicPeriod"/>
            </a:pPr>
            <a:r>
              <a:rPr lang="en-US" dirty="0" smtClean="0">
                <a:hlinkClick r:id="rId3"/>
              </a:rPr>
              <a:t>http://eng.namonitore.ru/wallpapers/big/siri_1600.html</a:t>
            </a:r>
            <a:endParaRPr lang="en-US" dirty="0" smtClean="0"/>
          </a:p>
          <a:p>
            <a:pPr marL="541782" indent="-514350">
              <a:buAutoNum type="arabicPeriod"/>
            </a:pPr>
            <a:r>
              <a:rPr lang="en-US" dirty="0" smtClean="0"/>
              <a:t>http://positivcheg.ru/foto/228-sedobnyj-pozitivcheg-16092009.html</a:t>
            </a:r>
          </a:p>
          <a:p>
            <a:pPr marL="541782" indent="-514350">
              <a:buAutoNum type="arabicPeriod"/>
            </a:pPr>
            <a:r>
              <a:rPr lang="en-US" dirty="0" smtClean="0"/>
              <a:t>http://eda-vsegda.ucoz.com/load/vtorye_bljuda/krupy/eda_quot_bystraja_quot/42-1-0-78</a:t>
            </a:r>
          </a:p>
          <a:p>
            <a:pPr marL="541782" indent="-514350">
              <a:buAutoNum type="arabicPeriod"/>
            </a:pPr>
            <a:r>
              <a:rPr lang="en-US" dirty="0" smtClean="0"/>
              <a:t>http://xomyakov.net/Forum-ShowTopic-3828-page-28.html</a:t>
            </a:r>
          </a:p>
          <a:p>
            <a:pPr marL="541782" indent="-514350">
              <a:buAutoNum type="arabicPeriod"/>
            </a:pPr>
            <a:r>
              <a:rPr lang="en-US" dirty="0" smtClean="0"/>
              <a:t>http://elitefon.ru/download/11476/2560x1600/</a:t>
            </a:r>
          </a:p>
          <a:p>
            <a:pPr marL="541782" indent="-514350">
              <a:buAutoNum type="arabicPeriod"/>
            </a:pPr>
            <a:r>
              <a:rPr lang="en-US" dirty="0" smtClean="0"/>
              <a:t>http://beznadegi.net/2007/06/07/eda_mozhete_menja_nenavidet_.html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chemeClr val="tx1"/>
                </a:solidFill>
              </a:rPr>
              <a:t>Coffee</a:t>
            </a:r>
            <a:endParaRPr lang="ru-RU" sz="8000" b="1" dirty="0">
              <a:solidFill>
                <a:schemeClr val="tx1"/>
              </a:solidFill>
            </a:endParaRPr>
          </a:p>
        </p:txBody>
      </p:sp>
      <p:pic>
        <p:nvPicPr>
          <p:cNvPr id="2052" name="Picture 4" descr="C:\Users\Lenovo\Desktop\Мама\презентации для публикации\еда\0_6c8a9_4e416a7c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8"/>
            <a:ext cx="6362716" cy="4772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chemeClr val="tx1"/>
                </a:solidFill>
              </a:rPr>
              <a:t>Pizza </a:t>
            </a:r>
            <a:endParaRPr lang="ru-RU" sz="8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Lenovo\Desktop\Мама\презентации для публикации\еда\pizza_jar_severodvin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643050"/>
            <a:ext cx="6353205" cy="4766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chemeClr val="tx1"/>
                </a:solidFill>
              </a:rPr>
              <a:t>Orange juice</a:t>
            </a:r>
            <a:endParaRPr lang="ru-RU" sz="80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C:\Users\Lenovo\Desktop\Мама\презентации для публикации\еда\8e0ccfb6228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75199"/>
            <a:ext cx="6643734" cy="4982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chemeClr val="tx1"/>
                </a:solidFill>
              </a:rPr>
              <a:t>Spaghetti</a:t>
            </a:r>
            <a:r>
              <a:rPr lang="en-US" sz="8000" dirty="0" smtClean="0">
                <a:solidFill>
                  <a:schemeClr val="tx1"/>
                </a:solidFill>
              </a:rPr>
              <a:t> </a:t>
            </a:r>
            <a:endParaRPr lang="ru-RU" sz="8000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Lenovo\Desktop\Мама\презентации для публикации\еда\spaghetti-recip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7500990" cy="4971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chemeClr val="tx1"/>
                </a:solidFill>
              </a:rPr>
              <a:t>Ice cream</a:t>
            </a:r>
            <a:endParaRPr lang="ru-RU" sz="80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Lenovo\Desktop\Мама\презентации для публикации\еда\1353300990_screenshot-159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27681"/>
            <a:ext cx="7858148" cy="5130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chemeClr val="tx1"/>
                </a:solidFill>
              </a:rPr>
              <a:t>Jacket potato</a:t>
            </a:r>
            <a:endParaRPr lang="ru-RU" sz="8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Lenovo\Desktop\Мама\презентации для публикации\еда\61503977_7cc80e8b01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667515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chemeClr val="tx1"/>
                </a:solidFill>
              </a:rPr>
              <a:t>Fish </a:t>
            </a:r>
            <a:endParaRPr lang="ru-RU" sz="80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Lenovo\Desktop\Мама\презентации для публикации\еда\meer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428736"/>
            <a:ext cx="4143404" cy="5174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2247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Вставь пропущенные буквы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329642" cy="49225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400" dirty="0" smtClean="0"/>
              <a:t>F     </a:t>
            </a:r>
            <a:r>
              <a:rPr lang="en-US" sz="4400" dirty="0" err="1" smtClean="0"/>
              <a:t>sh</a:t>
            </a:r>
            <a:endParaRPr lang="en-US" sz="4400" dirty="0" smtClean="0"/>
          </a:p>
          <a:p>
            <a:pPr algn="ctr">
              <a:buNone/>
            </a:pPr>
            <a:r>
              <a:rPr lang="en-US" sz="4400" dirty="0" err="1" smtClean="0"/>
              <a:t>Cof</a:t>
            </a:r>
            <a:r>
              <a:rPr lang="en-US" sz="4400" dirty="0" smtClean="0"/>
              <a:t>    </a:t>
            </a:r>
            <a:r>
              <a:rPr lang="en-US" sz="4400" dirty="0" err="1" smtClean="0"/>
              <a:t>ee</a:t>
            </a: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Ice </a:t>
            </a:r>
            <a:r>
              <a:rPr lang="en-US" sz="4400" dirty="0" err="1" smtClean="0"/>
              <a:t>cr</a:t>
            </a:r>
            <a:r>
              <a:rPr lang="en-US" sz="4400" dirty="0" smtClean="0"/>
              <a:t>    am</a:t>
            </a:r>
          </a:p>
          <a:p>
            <a:pPr algn="ctr">
              <a:buNone/>
            </a:pPr>
            <a:r>
              <a:rPr lang="en-US" sz="4400" dirty="0" smtClean="0"/>
              <a:t>Orange  j     ice</a:t>
            </a:r>
          </a:p>
          <a:p>
            <a:pPr algn="ctr">
              <a:buNone/>
            </a:pPr>
            <a:r>
              <a:rPr lang="en-US" sz="4400" dirty="0" smtClean="0"/>
              <a:t>Piz    a</a:t>
            </a:r>
          </a:p>
          <a:p>
            <a:pPr algn="ctr">
              <a:buNone/>
            </a:pPr>
            <a:r>
              <a:rPr lang="en-US" sz="4400" dirty="0" smtClean="0"/>
              <a:t>Jacket pot    to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143372" y="1571612"/>
            <a:ext cx="571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solidFill>
                  <a:srgbClr val="FF0000"/>
                </a:solidFill>
              </a:rPr>
              <a:t>i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9124" y="2357430"/>
            <a:ext cx="9286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f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48" y="3143248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 e  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3929066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u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00562" y="4714884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z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5500702"/>
            <a:ext cx="10715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  a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lnDef>
      <a:spPr/>
      <a:bodyPr/>
      <a:lstStyle/>
      <a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182</Words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Food </vt:lpstr>
      <vt:lpstr>Coffee</vt:lpstr>
      <vt:lpstr>Pizza </vt:lpstr>
      <vt:lpstr>Orange juice</vt:lpstr>
      <vt:lpstr>Spaghetti </vt:lpstr>
      <vt:lpstr>Ice cream</vt:lpstr>
      <vt:lpstr>Jacket potato</vt:lpstr>
      <vt:lpstr>Fish </vt:lpstr>
      <vt:lpstr>Вставь пропущенные буквы</vt:lpstr>
      <vt:lpstr>Соедини части в слово</vt:lpstr>
      <vt:lpstr>Вычеркни лишнее слово</vt:lpstr>
      <vt:lpstr>Использованные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16</cp:revision>
  <dcterms:created xsi:type="dcterms:W3CDTF">2013-03-30T14:47:59Z</dcterms:created>
  <dcterms:modified xsi:type="dcterms:W3CDTF">2013-03-30T16:20:35Z</dcterms:modified>
</cp:coreProperties>
</file>