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6" autoAdjust="0"/>
    <p:restoredTop sz="94660"/>
  </p:normalViewPr>
  <p:slideViewPr>
    <p:cSldViewPr>
      <p:cViewPr>
        <p:scale>
          <a:sx n="100" d="100"/>
          <a:sy n="100" d="100"/>
        </p:scale>
        <p:origin x="-12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718864-24E3-4B8B-AC8F-4EB1D650A31D}" type="datetimeFigureOut">
              <a:rPr lang="ru-RU" smtClean="0"/>
              <a:pPr/>
              <a:t>24.12.2011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F26DB2-F416-4CA5-9D0F-8379B5AD6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35743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My school</a:t>
            </a:r>
            <a:endParaRPr lang="ru-RU" sz="7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pen friends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IMG0198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3643338" cy="485778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100_013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428868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share with </a:t>
            </a:r>
            <a:r>
              <a:rPr lang="en-US" dirty="0" smtClean="0"/>
              <a:t>our opinions about films, books, and </a:t>
            </a:r>
            <a:r>
              <a:rPr lang="en-US" dirty="0" smtClean="0"/>
              <a:t>school.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1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3284194" cy="457203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807368" cy="4581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dream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dream </a:t>
            </a:r>
            <a:r>
              <a:rPr lang="en-US" dirty="0" smtClean="0"/>
              <a:t>is </a:t>
            </a:r>
            <a:r>
              <a:rPr lang="en-US" smtClean="0"/>
              <a:t>to stand </a:t>
            </a:r>
            <a:r>
              <a:rPr lang="en-US" dirty="0" smtClean="0"/>
              <a:t>on </a:t>
            </a:r>
            <a:r>
              <a:rPr lang="en-US" smtClean="0"/>
              <a:t>my </a:t>
            </a:r>
            <a:r>
              <a:rPr lang="en-US" smtClean="0"/>
              <a:t>feet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name is </a:t>
            </a:r>
            <a:r>
              <a:rPr lang="en-US" dirty="0" err="1" smtClean="0"/>
              <a:t>Yegor</a:t>
            </a:r>
            <a:r>
              <a:rPr lang="en-US" dirty="0" smtClean="0"/>
              <a:t>. I am twelve. I am kind, shy, responsible can keep secrets, cute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z_442e54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43050"/>
            <a:ext cx="3500480" cy="4667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my classroom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P103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6429420" cy="48222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subjects we study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Russian language</a:t>
            </a:r>
          </a:p>
          <a:p>
            <a:r>
              <a:rPr lang="en-US" dirty="0" err="1" smtClean="0"/>
              <a:t>Maths</a:t>
            </a:r>
            <a:endParaRPr lang="en-US" dirty="0" smtClean="0"/>
          </a:p>
          <a:p>
            <a:r>
              <a:rPr lang="en-US" dirty="0" smtClean="0"/>
              <a:t>Nature</a:t>
            </a:r>
            <a:endParaRPr lang="en-US" dirty="0" smtClean="0"/>
          </a:p>
          <a:p>
            <a:r>
              <a:rPr lang="en-US" dirty="0" smtClean="0"/>
              <a:t>Literature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English language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favorite subjects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Maths</a:t>
            </a:r>
            <a:endParaRPr lang="ru-RU" dirty="0"/>
          </a:p>
        </p:txBody>
      </p:sp>
      <p:pic>
        <p:nvPicPr>
          <p:cNvPr id="3074" name="Picture 2" descr="C:\Users\Администратор\Desktop\P1030763.JPG"/>
          <p:cNvPicPr>
            <a:picLocks noChangeAspect="1" noChangeArrowheads="1"/>
          </p:cNvPicPr>
          <p:nvPr/>
        </p:nvPicPr>
        <p:blipFill>
          <a:blip r:embed="rId2" cstate="print"/>
          <a:srcRect t="9963" r="7472"/>
          <a:stretch>
            <a:fillRect/>
          </a:stretch>
        </p:blipFill>
        <p:spPr bwMode="auto">
          <a:xfrm rot="16200000">
            <a:off x="3455631" y="1902164"/>
            <a:ext cx="2447054" cy="1785948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P1030764.JPG"/>
          <p:cNvPicPr>
            <a:picLocks noChangeAspect="1" noChangeArrowheads="1"/>
          </p:cNvPicPr>
          <p:nvPr/>
        </p:nvPicPr>
        <p:blipFill>
          <a:blip r:embed="rId3" cstate="print"/>
          <a:srcRect l="8073" r="7661" b="13183"/>
          <a:stretch>
            <a:fillRect/>
          </a:stretch>
        </p:blipFill>
        <p:spPr bwMode="auto">
          <a:xfrm rot="16200000">
            <a:off x="3523544" y="4620332"/>
            <a:ext cx="2311226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like these subjects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History lessons, because I want to learn a lot about the </a:t>
            </a:r>
            <a:r>
              <a:rPr lang="en-US" dirty="0" smtClean="0"/>
              <a:t>history </a:t>
            </a:r>
            <a:r>
              <a:rPr lang="en-US" dirty="0" smtClean="0"/>
              <a:t>of Russia.</a:t>
            </a:r>
          </a:p>
          <a:p>
            <a:r>
              <a:rPr lang="en-US" dirty="0" smtClean="0"/>
              <a:t>I have a lot of interesting books about </a:t>
            </a:r>
            <a:r>
              <a:rPr lang="en-US" dirty="0" smtClean="0"/>
              <a:t>history of the Earth</a:t>
            </a:r>
            <a:endParaRPr lang="en-US" dirty="0" smtClean="0"/>
          </a:p>
        </p:txBody>
      </p:sp>
      <p:pic>
        <p:nvPicPr>
          <p:cNvPr id="2050" name="Picture 2" descr="C:\Users\Администратор\Desktop\P1030758.JPG"/>
          <p:cNvPicPr>
            <a:picLocks noChangeAspect="1" noChangeArrowheads="1"/>
          </p:cNvPicPr>
          <p:nvPr/>
        </p:nvPicPr>
        <p:blipFill>
          <a:blip r:embed="rId2" cstate="print"/>
          <a:srcRect l="5431" t="4346" r="6521" b="8696"/>
          <a:stretch>
            <a:fillRect/>
          </a:stretch>
        </p:blipFill>
        <p:spPr bwMode="auto">
          <a:xfrm rot="5400000">
            <a:off x="7018093" y="5054873"/>
            <a:ext cx="2071678" cy="1534576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P1030759.JPG"/>
          <p:cNvPicPr>
            <a:picLocks noChangeAspect="1" noChangeArrowheads="1"/>
          </p:cNvPicPr>
          <p:nvPr/>
        </p:nvPicPr>
        <p:blipFill>
          <a:blip r:embed="rId3" cstate="print"/>
          <a:srcRect l="10100" t="9369" r="13212" b="11935"/>
          <a:stretch>
            <a:fillRect/>
          </a:stretch>
        </p:blipFill>
        <p:spPr bwMode="auto">
          <a:xfrm rot="5400000">
            <a:off x="5317505" y="5024915"/>
            <a:ext cx="2071677" cy="1594493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P1030760.JPG"/>
          <p:cNvPicPr>
            <a:picLocks noChangeAspect="1" noChangeArrowheads="1"/>
          </p:cNvPicPr>
          <p:nvPr/>
        </p:nvPicPr>
        <p:blipFill>
          <a:blip r:embed="rId4" cstate="print"/>
          <a:srcRect l="6941" t="1902" r="5170" b="7339"/>
          <a:stretch>
            <a:fillRect/>
          </a:stretch>
        </p:blipFill>
        <p:spPr bwMode="auto">
          <a:xfrm rot="5400000">
            <a:off x="3591151" y="5019897"/>
            <a:ext cx="2071677" cy="1604531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P1030762.JPG"/>
          <p:cNvPicPr>
            <a:picLocks noChangeAspect="1" noChangeArrowheads="1"/>
          </p:cNvPicPr>
          <p:nvPr/>
        </p:nvPicPr>
        <p:blipFill>
          <a:blip r:embed="rId5" cstate="print"/>
          <a:srcRect l="-125" t="31275" r="5607" b="15879"/>
          <a:stretch>
            <a:fillRect/>
          </a:stretch>
        </p:blipFill>
        <p:spPr bwMode="auto">
          <a:xfrm>
            <a:off x="142844" y="5072074"/>
            <a:ext cx="3577430" cy="1500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</a:t>
            </a:r>
            <a:r>
              <a:rPr lang="en-US" dirty="0" err="1" smtClean="0"/>
              <a:t>Maths</a:t>
            </a:r>
            <a:r>
              <a:rPr lang="en-US" dirty="0" smtClean="0"/>
              <a:t>, </a:t>
            </a:r>
            <a:r>
              <a:rPr lang="en-US" dirty="0" smtClean="0"/>
              <a:t>because I want to solve different tasks.</a:t>
            </a:r>
          </a:p>
        </p:txBody>
      </p:sp>
      <p:pic>
        <p:nvPicPr>
          <p:cNvPr id="4098" name="Picture 2" descr="C:\Users\Администратор\Desktop\P1030765.JPG"/>
          <p:cNvPicPr>
            <a:picLocks noChangeAspect="1" noChangeArrowheads="1"/>
          </p:cNvPicPr>
          <p:nvPr/>
        </p:nvPicPr>
        <p:blipFill>
          <a:blip r:embed="rId2" cstate="print"/>
          <a:srcRect l="8036" t="19643" r="5847" b="3344"/>
          <a:stretch>
            <a:fillRect/>
          </a:stretch>
        </p:blipFill>
        <p:spPr bwMode="auto">
          <a:xfrm>
            <a:off x="1714480" y="2497668"/>
            <a:ext cx="6500858" cy="4360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school friends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z_485833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1428736"/>
            <a:ext cx="2476517" cy="185738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y_ad4ca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1766873" cy="235680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x_455e8df8.jpg"/>
          <p:cNvPicPr>
            <a:picLocks noChangeAspect="1" noChangeArrowheads="1"/>
          </p:cNvPicPr>
          <p:nvPr/>
        </p:nvPicPr>
        <p:blipFill>
          <a:blip r:embed="rId4"/>
          <a:srcRect b="34064"/>
          <a:stretch>
            <a:fillRect/>
          </a:stretch>
        </p:blipFill>
        <p:spPr bwMode="auto">
          <a:xfrm>
            <a:off x="1428728" y="3612591"/>
            <a:ext cx="1643074" cy="2673929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z_889e8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8121" y="1428736"/>
            <a:ext cx="2604731" cy="2000264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z_ccbf92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214818"/>
            <a:ext cx="2762248" cy="2071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123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My school</vt:lpstr>
      <vt:lpstr>My name is Yegor. I am twelve. I am kind, shy, responsible can keep secrets, cute</vt:lpstr>
      <vt:lpstr>It’s my classroom</vt:lpstr>
      <vt:lpstr>School subjects we study</vt:lpstr>
      <vt:lpstr>My favorite subjects</vt:lpstr>
      <vt:lpstr>Why do I like these subjects?</vt:lpstr>
      <vt:lpstr>History</vt:lpstr>
      <vt:lpstr>Math</vt:lpstr>
      <vt:lpstr>My school friends</vt:lpstr>
      <vt:lpstr>My pen friends</vt:lpstr>
      <vt:lpstr>We share with our opinions about films, books, and school.</vt:lpstr>
      <vt:lpstr>My dream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Дмитрий Каленюк</dc:creator>
  <cp:lastModifiedBy>Дмитрий Каленюк</cp:lastModifiedBy>
  <cp:revision>24</cp:revision>
  <dcterms:created xsi:type="dcterms:W3CDTF">2011-12-09T13:53:14Z</dcterms:created>
  <dcterms:modified xsi:type="dcterms:W3CDTF">2011-12-24T03:35:36Z</dcterms:modified>
</cp:coreProperties>
</file>