
<file path=[Content_Types].xml><?xml version="1.0" encoding="utf-8"?>
<Types xmlns="http://schemas.openxmlformats.org/package/2006/content-types">
  <Override PartName="/ppt/slideMasters/slideMaster3.xml" ContentType="application/vnd.openxmlformats-officedocument.presentationml.slideMaster+xml"/>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Override PartName="/ppt/slideLayouts/slideLayout15.xml" ContentType="application/vnd.openxmlformats-officedocument.presentationml.slideLayout+xml"/>
  <Override PartName="/ppt/slideLayouts/slideLayout16.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Masters/slideMaster2.xml" ContentType="application/vnd.openxmlformats-officedocument.presentationml.slideMaster+xml"/>
  <Override PartName="/ppt/slides/slide5.xml" ContentType="application/vnd.openxmlformats-officedocument.presentationml.slide+xml"/>
  <Override PartName="/ppt/slideLayouts/slideLayout7.xml" ContentType="application/vnd.openxmlformats-officedocument.presentationml.slideLayout+xml"/>
  <Default Extension="png" ContentType="image/pn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2" r:id="rId2"/>
    <p:sldMasterId id="2147483674" r:id="rId3"/>
  </p:sldMasterIdLst>
  <p:sldIdLst>
    <p:sldId id="256" r:id="rId4"/>
    <p:sldId id="257" r:id="rId5"/>
    <p:sldId id="258" r:id="rId6"/>
    <p:sldId id="259" r:id="rId7"/>
    <p:sldId id="260" r:id="rId8"/>
    <p:sldId id="261" r:id="rId9"/>
    <p:sldId id="262" r:id="rId10"/>
    <p:sldId id="263" r:id="rId11"/>
    <p:sldId id="264" r:id="rId12"/>
    <p:sldId id="265" r:id="rId13"/>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8" d="100"/>
          <a:sy n="68" d="100"/>
        </p:scale>
        <p:origin x="-1446"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3" Type="http://schemas.openxmlformats.org/officeDocument/2006/relationships/slideMaster" Target="slideMasters/slideMaster3.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5" Type="http://schemas.openxmlformats.org/officeDocument/2006/relationships/slide" Target="slides/slide2.xml"/><Relationship Id="rId15" Type="http://schemas.openxmlformats.org/officeDocument/2006/relationships/viewProps" Target="viewProps.xml"/><Relationship Id="rId10" Type="http://schemas.openxmlformats.org/officeDocument/2006/relationships/slide" Target="slides/slide7.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30250" y="1905000"/>
            <a:ext cx="7681913" cy="1523495"/>
          </a:xfrm>
        </p:spPr>
        <p:txBody>
          <a:bodyPr>
            <a:noAutofit/>
          </a:bodyPr>
          <a:lstStyle>
            <a:lvl1pPr>
              <a:lnSpc>
                <a:spcPct val="90000"/>
              </a:lnSpc>
              <a:defRPr sz="5400"/>
            </a:lvl1pPr>
          </a:lstStyle>
          <a:p>
            <a:r>
              <a:rPr lang="ru-RU" noProof="0" smtClean="0"/>
              <a:t>Образец заголовка</a:t>
            </a:r>
            <a:endParaRPr lang="ru-RU" noProof="0"/>
          </a:p>
        </p:txBody>
      </p:sp>
      <p:sp>
        <p:nvSpPr>
          <p:cNvPr id="3" name="Подзаголовок 2"/>
          <p:cNvSpPr>
            <a:spLocks noGrp="1"/>
          </p:cNvSpPr>
          <p:nvPr>
            <p:ph type="subTitle" idx="1"/>
          </p:nvPr>
        </p:nvSpPr>
        <p:spPr>
          <a:xfrm>
            <a:off x="730249" y="4344988"/>
            <a:ext cx="7681913" cy="461665"/>
          </a:xfrm>
        </p:spPr>
        <p:txBody>
          <a:bodyPr>
            <a:noAutofit/>
          </a:bodyPr>
          <a:lstStyle>
            <a:lvl1pPr marL="0" indent="0" algn="l">
              <a:lnSpc>
                <a:spcPct val="90000"/>
              </a:lnSpc>
              <a:spcBef>
                <a:spcPts val="0"/>
              </a:spcBef>
              <a:buNone/>
              <a:defRPr>
                <a:solidFill>
                  <a:schemeClr val="tx1">
                    <a:tint val="75000"/>
                  </a:schemeClr>
                </a:soli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ru-RU" noProof="0" smtClean="0"/>
              <a:t>Образец подзаголовка</a:t>
            </a:r>
            <a:endParaRPr lang="ru-RU" noProof="0"/>
          </a:p>
        </p:txBody>
      </p:sp>
    </p:spTree>
  </p:cSld>
  <p:clrMapOvr>
    <a:masterClrMapping/>
  </p:clrMapOvr>
  <p:transition>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2_Заголовок и объект">
    <p:bg bwMode="black">
      <p:bgPr>
        <a:solidFill>
          <a:schemeClr val="bg1"/>
        </a:soli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bwMode="white"/>
        <p:txBody>
          <a:bodyPr/>
          <a:lstStyle/>
          <a:p>
            <a:r>
              <a:rPr lang="ru-RU" noProof="0" smtClean="0"/>
              <a:t>Образец заголовка</a:t>
            </a:r>
            <a:endParaRPr lang="ru-RU" noProof="0"/>
          </a:p>
        </p:txBody>
      </p:sp>
      <p:sp>
        <p:nvSpPr>
          <p:cNvPr id="6" name="Текст 5"/>
          <p:cNvSpPr>
            <a:spLocks noGrp="1"/>
          </p:cNvSpPr>
          <p:nvPr>
            <p:ph type="body" sz="quarter" idx="10"/>
          </p:nvPr>
        </p:nvSpPr>
        <p:spPr bwMode="white">
          <a:xfrm>
            <a:off x="381000" y="1411553"/>
            <a:ext cx="8382000" cy="2200602"/>
          </a:xfrm>
        </p:spPr>
        <p:txBody>
          <a:bodyPr/>
          <a:lstStyle>
            <a:lvl1pPr>
              <a:buClr>
                <a:schemeClr val="tx1"/>
              </a:buClr>
              <a:buSzPct val="70000"/>
              <a:buFont typeface="Wingdings" pitchFamily="2" charset="2"/>
              <a:buChar char="l"/>
              <a:defRPr/>
            </a:lvl1pPr>
            <a:lvl2pPr>
              <a:buClr>
                <a:schemeClr val="tx1"/>
              </a:buClr>
              <a:buSzPct val="70000"/>
              <a:buFont typeface="Wingdings" pitchFamily="2" charset="2"/>
              <a:buChar char="l"/>
              <a:defRPr/>
            </a:lvl2pPr>
            <a:lvl3pPr>
              <a:buClr>
                <a:schemeClr val="tx1"/>
              </a:buClr>
              <a:buSzPct val="70000"/>
              <a:buFont typeface="Wingdings" pitchFamily="2" charset="2"/>
              <a:buChar char="l"/>
              <a:defRPr/>
            </a:lvl3pPr>
            <a:lvl4pPr>
              <a:buClr>
                <a:schemeClr val="tx1"/>
              </a:buClr>
              <a:buSzPct val="70000"/>
              <a:buFont typeface="Wingdings" pitchFamily="2" charset="2"/>
              <a:buChar char="l"/>
              <a:defRPr/>
            </a:lvl4pPr>
            <a:lvl5pPr>
              <a:buClr>
                <a:schemeClr val="tx1"/>
              </a:buClr>
              <a:buSzPct val="70000"/>
              <a:buFont typeface="Wingdings" pitchFamily="2" charset="2"/>
              <a:buChar char="l"/>
              <a:defRPr/>
            </a:lvl5pPr>
          </a:lstStyle>
          <a:p>
            <a:pPr lvl="0"/>
            <a:r>
              <a:rPr lang="ru-RU" noProof="0" smtClean="0"/>
              <a:t>Образец текста</a:t>
            </a:r>
          </a:p>
          <a:p>
            <a:pPr lvl="1"/>
            <a:r>
              <a:rPr lang="ru-RU" noProof="0" smtClean="0"/>
              <a:t>Второй уровень</a:t>
            </a:r>
          </a:p>
          <a:p>
            <a:pPr lvl="2"/>
            <a:r>
              <a:rPr lang="ru-RU" noProof="0" smtClean="0"/>
              <a:t>Третий уровень</a:t>
            </a:r>
          </a:p>
          <a:p>
            <a:pPr lvl="3"/>
            <a:r>
              <a:rPr lang="ru-RU" noProof="0" smtClean="0"/>
              <a:t>Четвертый уровень</a:t>
            </a:r>
          </a:p>
          <a:p>
            <a:pPr lvl="4"/>
            <a:r>
              <a:rPr lang="ru-RU" noProof="0" smtClean="0"/>
              <a:t>Пятый уровень</a:t>
            </a:r>
            <a:endParaRPr lang="ru-RU" noProof="0"/>
          </a:p>
        </p:txBody>
      </p:sp>
    </p:spTree>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3_Заголовок и объект">
    <p:bg bwMode="black">
      <p:bgPr>
        <a:solidFill>
          <a:schemeClr val="bg1"/>
        </a:soli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bwMode="white"/>
        <p:txBody>
          <a:bodyPr/>
          <a:lstStyle/>
          <a:p>
            <a:r>
              <a:rPr lang="ru-RU" noProof="0" smtClean="0"/>
              <a:t>Образец заголовка</a:t>
            </a:r>
            <a:endParaRPr lang="ru-RU" noProof="0"/>
          </a:p>
        </p:txBody>
      </p:sp>
      <p:sp>
        <p:nvSpPr>
          <p:cNvPr id="6" name="Текст 5"/>
          <p:cNvSpPr>
            <a:spLocks noGrp="1"/>
          </p:cNvSpPr>
          <p:nvPr>
            <p:ph type="body" sz="quarter" idx="10"/>
          </p:nvPr>
        </p:nvSpPr>
        <p:spPr bwMode="white">
          <a:xfrm>
            <a:off x="381000" y="1411553"/>
            <a:ext cx="8382000" cy="2200602"/>
          </a:xfrm>
        </p:spPr>
        <p:txBody>
          <a:bodyPr/>
          <a:lstStyle>
            <a:lvl1pPr>
              <a:buClr>
                <a:schemeClr val="tx1"/>
              </a:buClr>
              <a:buSzPct val="70000"/>
              <a:buFont typeface="Wingdings" pitchFamily="2" charset="2"/>
              <a:buChar char="l"/>
              <a:defRPr/>
            </a:lvl1pPr>
            <a:lvl2pPr>
              <a:buClr>
                <a:schemeClr val="tx1"/>
              </a:buClr>
              <a:buSzPct val="70000"/>
              <a:buFont typeface="Wingdings" pitchFamily="2" charset="2"/>
              <a:buChar char="l"/>
              <a:defRPr/>
            </a:lvl2pPr>
            <a:lvl3pPr>
              <a:buClr>
                <a:schemeClr val="tx1"/>
              </a:buClr>
              <a:buSzPct val="70000"/>
              <a:buFont typeface="Wingdings" pitchFamily="2" charset="2"/>
              <a:buChar char="l"/>
              <a:defRPr/>
            </a:lvl3pPr>
            <a:lvl4pPr>
              <a:buClr>
                <a:schemeClr val="tx1"/>
              </a:buClr>
              <a:buSzPct val="70000"/>
              <a:buFont typeface="Wingdings" pitchFamily="2" charset="2"/>
              <a:buChar char="l"/>
              <a:defRPr/>
            </a:lvl4pPr>
            <a:lvl5pPr>
              <a:buClr>
                <a:schemeClr val="tx1"/>
              </a:buClr>
              <a:buSzPct val="70000"/>
              <a:buFont typeface="Wingdings" pitchFamily="2" charset="2"/>
              <a:buChar char="l"/>
              <a:defRPr/>
            </a:lvl5pPr>
          </a:lstStyle>
          <a:p>
            <a:pPr lvl="0"/>
            <a:r>
              <a:rPr lang="ru-RU" noProof="0" smtClean="0"/>
              <a:t>Образец текста</a:t>
            </a:r>
          </a:p>
          <a:p>
            <a:pPr lvl="1"/>
            <a:r>
              <a:rPr lang="ru-RU" noProof="0" smtClean="0"/>
              <a:t>Второй уровень</a:t>
            </a:r>
          </a:p>
          <a:p>
            <a:pPr lvl="2"/>
            <a:r>
              <a:rPr lang="ru-RU" noProof="0" smtClean="0"/>
              <a:t>Третий уровень</a:t>
            </a:r>
          </a:p>
          <a:p>
            <a:pPr lvl="3"/>
            <a:r>
              <a:rPr lang="ru-RU" noProof="0" smtClean="0"/>
              <a:t>Четвертый уровень</a:t>
            </a:r>
          </a:p>
          <a:p>
            <a:pPr lvl="4"/>
            <a:r>
              <a:rPr lang="ru-RU" noProof="0" smtClean="0"/>
              <a:t>Пятый уровень</a:t>
            </a:r>
            <a:endParaRPr lang="ru-RU" noProof="0"/>
          </a:p>
        </p:txBody>
      </p:sp>
      <p:sp>
        <p:nvSpPr>
          <p:cNvPr id="4" name="Текст 6"/>
          <p:cNvSpPr>
            <a:spLocks noGrp="1"/>
          </p:cNvSpPr>
          <p:nvPr>
            <p:ph type="body" sz="quarter" idx="11"/>
          </p:nvPr>
        </p:nvSpPr>
        <p:spPr>
          <a:xfrm>
            <a:off x="0" y="6238875"/>
            <a:ext cx="9144001" cy="619125"/>
          </a:xfrm>
          <a:solidFill>
            <a:srgbClr val="FFFF99"/>
          </a:solidFill>
        </p:spPr>
        <p:txBody>
          <a:bodyPr wrap="square" lIns="152394" tIns="76197" rIns="152394" bIns="76197" anchor="b" anchorCtr="0">
            <a:noAutofit/>
          </a:bodyPr>
          <a:lstStyle>
            <a:lvl1pPr algn="r">
              <a:buFont typeface="Arial" pitchFamily="34" charset="0"/>
              <a:buNone/>
              <a:defRPr>
                <a:solidFill>
                  <a:srgbClr val="000000"/>
                </a:solidFill>
                <a:effectLst/>
                <a:latin typeface="+mj-lt"/>
              </a:defRPr>
            </a:lvl1pPr>
          </a:lstStyle>
          <a:p>
            <a:pPr lvl="0"/>
            <a:r>
              <a:rPr lang="ru-RU" noProof="0" smtClean="0"/>
              <a:t>Образец текста</a:t>
            </a:r>
          </a:p>
        </p:txBody>
      </p:sp>
    </p:spTree>
  </p:cSld>
  <p:clrMapOvr>
    <a:masterClrMapping/>
  </p:clrMapOvr>
  <p:transition>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Используется для слайдов с кодом программного обеспечения">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0" smtClean="0"/>
              <a:t>Образец заголовка</a:t>
            </a:r>
            <a:endParaRPr lang="ru-RU" noProof="0"/>
          </a:p>
        </p:txBody>
      </p:sp>
      <p:sp>
        <p:nvSpPr>
          <p:cNvPr id="6" name="Текст 5"/>
          <p:cNvSpPr>
            <a:spLocks noGrp="1"/>
          </p:cNvSpPr>
          <p:nvPr>
            <p:ph type="body" sz="quarter" idx="10"/>
          </p:nvPr>
        </p:nvSpPr>
        <p:spPr>
          <a:xfrm>
            <a:off x="722313" y="1905000"/>
            <a:ext cx="8040688" cy="2117503"/>
          </a:xfrm>
        </p:spPr>
        <p:txBody>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ru-RU" noProof="0" smtClean="0"/>
              <a:t>Образец текста</a:t>
            </a:r>
          </a:p>
          <a:p>
            <a:pPr lvl="1"/>
            <a:r>
              <a:rPr lang="ru-RU" noProof="0" smtClean="0"/>
              <a:t>Второй уровень</a:t>
            </a:r>
          </a:p>
          <a:p>
            <a:pPr lvl="2"/>
            <a:r>
              <a:rPr lang="ru-RU" noProof="0" smtClean="0"/>
              <a:t>Третий уровень</a:t>
            </a:r>
          </a:p>
          <a:p>
            <a:pPr lvl="3"/>
            <a:r>
              <a:rPr lang="ru-RU" noProof="0" smtClean="0"/>
              <a:t>Четвертый уровень</a:t>
            </a:r>
          </a:p>
          <a:p>
            <a:pPr lvl="4"/>
            <a:r>
              <a:rPr lang="ru-RU" noProof="0" smtClean="0"/>
              <a:t>Пятый уровень</a:t>
            </a:r>
            <a:endParaRPr lang="ru-RU" noProof="0"/>
          </a:p>
        </p:txBody>
      </p:sp>
    </p:spTree>
  </p:cSld>
  <p:clrMapOvr>
    <a:masterClrMapping/>
  </p:clrMapOvr>
  <p:transition>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Титульный слайд">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99118" y="1828800"/>
            <a:ext cx="6173808" cy="2895600"/>
          </a:xfrm>
        </p:spPr>
        <p:txBody>
          <a:bodyPr anchor="b">
            <a:normAutofit/>
          </a:bodyPr>
          <a:lstStyle>
            <a:lvl1pPr>
              <a:lnSpc>
                <a:spcPct val="80000"/>
              </a:lnSpc>
              <a:defRPr sz="6600">
                <a:solidFill>
                  <a:schemeClr val="tx1"/>
                </a:solidFill>
              </a:defRPr>
            </a:lvl1pPr>
          </a:lstStyle>
          <a:p>
            <a:r>
              <a:rPr lang="ru-RU" smtClean="0"/>
              <a:t>Образец заголовка</a:t>
            </a:r>
            <a:endParaRPr lang="ru-RU" dirty="0"/>
          </a:p>
        </p:txBody>
      </p:sp>
      <p:sp>
        <p:nvSpPr>
          <p:cNvPr id="3" name="Подзаголовок 2"/>
          <p:cNvSpPr>
            <a:spLocks noGrp="1"/>
          </p:cNvSpPr>
          <p:nvPr>
            <p:ph type="subTitle" idx="1"/>
          </p:nvPr>
        </p:nvSpPr>
        <p:spPr>
          <a:xfrm>
            <a:off x="799118" y="4800600"/>
            <a:ext cx="6173808" cy="1219200"/>
          </a:xfrm>
        </p:spPr>
        <p:txBody>
          <a:bodyPr>
            <a:normAutofit/>
          </a:bodyPr>
          <a:lstStyle>
            <a:lvl1pPr marL="0" indent="0" algn="l">
              <a:spcBef>
                <a:spcPts val="0"/>
              </a:spcBef>
              <a:buNone/>
              <a:defRPr sz="2000" cap="all" spc="200" baseline="0">
                <a:solidFill>
                  <a:schemeClr val="accent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dirty="0"/>
          </a:p>
        </p:txBody>
      </p:sp>
    </p:spTree>
    <p:extLst>
      <p:ext uri="{BB962C8B-B14F-4D97-AF65-F5344CB8AC3E}">
        <p14:creationId xmlns="" xmlns:p14="http://schemas.microsoft.com/office/powerpoint/2010/main" val="94999051"/>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dirty="0"/>
          </a:p>
        </p:txBody>
      </p:sp>
      <p:sp>
        <p:nvSpPr>
          <p:cNvPr id="3" name="Объект 2"/>
          <p:cNvSpPr>
            <a:spLocks noGrp="1"/>
          </p:cNvSpPr>
          <p:nvPr>
            <p:ph idx="1"/>
          </p:nvPr>
        </p:nvSpPr>
        <p:spPr/>
        <p:txBody>
          <a:bodyPr/>
          <a:lstStyle>
            <a:lvl5pPr>
              <a:defRPr/>
            </a:lvl5pPr>
            <a:lvl6pPr>
              <a:defRPr/>
            </a:lvl6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dirty="0"/>
          </a:p>
        </p:txBody>
      </p:sp>
      <p:sp>
        <p:nvSpPr>
          <p:cNvPr id="4" name="Дата 3"/>
          <p:cNvSpPr>
            <a:spLocks noGrp="1"/>
          </p:cNvSpPr>
          <p:nvPr>
            <p:ph type="dt" sz="half" idx="10"/>
          </p:nvPr>
        </p:nvSpPr>
        <p:spPr/>
        <p:txBody>
          <a:bodyPr/>
          <a:lstStyle/>
          <a:p>
            <a:fld id="{03F41C87-7AD9-4845-A077-840E4A0F3F06}" type="datetimeFigureOut">
              <a:rPr lang="ru-RU" smtClean="0"/>
              <a:pPr/>
              <a:t>22.02.2014</a:t>
            </a:fld>
            <a:endParaRPr lang="ru-RU" dirty="0"/>
          </a:p>
        </p:txBody>
      </p:sp>
      <p:sp>
        <p:nvSpPr>
          <p:cNvPr id="5" name="Нижний колонтитул 4"/>
          <p:cNvSpPr>
            <a:spLocks noGrp="1"/>
          </p:cNvSpPr>
          <p:nvPr>
            <p:ph type="ftr" sz="quarter" idx="11"/>
          </p:nvPr>
        </p:nvSpPr>
        <p:spPr/>
        <p:txBody>
          <a:bodyPr/>
          <a:lstStyle/>
          <a:p>
            <a:endParaRPr lang="ru-RU" dirty="0"/>
          </a:p>
        </p:txBody>
      </p:sp>
      <p:sp>
        <p:nvSpPr>
          <p:cNvPr id="6" name="Номер слайда 5"/>
          <p:cNvSpPr>
            <a:spLocks noGrp="1"/>
          </p:cNvSpPr>
          <p:nvPr>
            <p:ph type="sldNum" sz="quarter" idx="12"/>
          </p:nvPr>
        </p:nvSpPr>
        <p:spPr/>
        <p:txBody>
          <a:bodyPr/>
          <a:lstStyle/>
          <a:p>
            <a:fld id="{2A013F82-EE5E-44EE-A61D-E31C6657F26F}" type="slidenum">
              <a:rPr lang="ru-RU" smtClean="0"/>
              <a:pPr/>
              <a:t>‹#›</a:t>
            </a:fld>
            <a:endParaRPr lang="ru-RU" dirty="0"/>
          </a:p>
        </p:txBody>
      </p:sp>
    </p:spTree>
    <p:extLst>
      <p:ext uri="{BB962C8B-B14F-4D97-AF65-F5344CB8AC3E}">
        <p14:creationId xmlns="" xmlns:p14="http://schemas.microsoft.com/office/powerpoint/2010/main" val="2738254095"/>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94918" y="2514600"/>
            <a:ext cx="6520997" cy="2819400"/>
          </a:xfrm>
        </p:spPr>
        <p:txBody>
          <a:bodyPr anchor="b">
            <a:normAutofit/>
          </a:bodyPr>
          <a:lstStyle>
            <a:lvl1pPr algn="l">
              <a:lnSpc>
                <a:spcPct val="80000"/>
              </a:lnSpc>
              <a:defRPr sz="4800" b="0" cap="none" baseline="0"/>
            </a:lvl1pPr>
          </a:lstStyle>
          <a:p>
            <a:r>
              <a:rPr lang="ru-RU" smtClean="0"/>
              <a:t>Образец заголовка</a:t>
            </a:r>
            <a:endParaRPr lang="ru-RU" dirty="0"/>
          </a:p>
        </p:txBody>
      </p:sp>
      <p:sp>
        <p:nvSpPr>
          <p:cNvPr id="3" name="Текст 2"/>
          <p:cNvSpPr>
            <a:spLocks noGrp="1"/>
          </p:cNvSpPr>
          <p:nvPr>
            <p:ph type="body" idx="1"/>
          </p:nvPr>
        </p:nvSpPr>
        <p:spPr>
          <a:xfrm>
            <a:off x="799118" y="5410201"/>
            <a:ext cx="6517197" cy="609601"/>
          </a:xfrm>
        </p:spPr>
        <p:txBody>
          <a:bodyPr anchor="t">
            <a:normAutofit/>
          </a:bodyPr>
          <a:lstStyle>
            <a:lvl1pPr marL="0" indent="0">
              <a:spcBef>
                <a:spcPts val="0"/>
              </a:spcBef>
              <a:buNone/>
              <a:defRPr sz="2000" cap="all" spc="200" baseline="0">
                <a:solidFill>
                  <a:schemeClr val="accent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03F41C87-7AD9-4845-A077-840E4A0F3F06}" type="datetimeFigureOut">
              <a:rPr lang="ru-RU" smtClean="0"/>
              <a:pPr/>
              <a:t>22.02.2014</a:t>
            </a:fld>
            <a:endParaRPr lang="ru-RU" dirty="0"/>
          </a:p>
        </p:txBody>
      </p:sp>
      <p:sp>
        <p:nvSpPr>
          <p:cNvPr id="5" name="Нижний колонтитул 4"/>
          <p:cNvSpPr>
            <a:spLocks noGrp="1"/>
          </p:cNvSpPr>
          <p:nvPr>
            <p:ph type="ftr" sz="quarter" idx="11"/>
          </p:nvPr>
        </p:nvSpPr>
        <p:spPr/>
        <p:txBody>
          <a:bodyPr/>
          <a:lstStyle/>
          <a:p>
            <a:endParaRPr lang="ru-RU" dirty="0"/>
          </a:p>
        </p:txBody>
      </p:sp>
      <p:sp>
        <p:nvSpPr>
          <p:cNvPr id="6" name="Номер слайда 5"/>
          <p:cNvSpPr>
            <a:spLocks noGrp="1"/>
          </p:cNvSpPr>
          <p:nvPr>
            <p:ph type="sldNum" sz="quarter" idx="12"/>
          </p:nvPr>
        </p:nvSpPr>
        <p:spPr/>
        <p:txBody>
          <a:bodyPr/>
          <a:lstStyle/>
          <a:p>
            <a:fld id="{2A013F82-EE5E-44EE-A61D-E31C6657F26F}" type="slidenum">
              <a:rPr lang="ru-RU" smtClean="0"/>
              <a:pPr/>
              <a:t>‹#›</a:t>
            </a:fld>
            <a:endParaRPr lang="ru-RU" dirty="0"/>
          </a:p>
        </p:txBody>
      </p:sp>
    </p:spTree>
    <p:extLst>
      <p:ext uri="{BB962C8B-B14F-4D97-AF65-F5344CB8AC3E}">
        <p14:creationId xmlns="" xmlns:p14="http://schemas.microsoft.com/office/powerpoint/2010/main" val="1761813311"/>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142106" y="381000"/>
            <a:ext cx="6859788" cy="1371600"/>
          </a:xfrm>
        </p:spPr>
        <p:txBody>
          <a:bodyPr/>
          <a:lstStyle/>
          <a:p>
            <a:r>
              <a:rPr lang="ru-RU" smtClean="0"/>
              <a:t>Образец заголовка</a:t>
            </a:r>
            <a:endParaRPr lang="ru-RU" dirty="0"/>
          </a:p>
        </p:txBody>
      </p:sp>
      <p:sp>
        <p:nvSpPr>
          <p:cNvPr id="3" name="Объект 2"/>
          <p:cNvSpPr>
            <a:spLocks noGrp="1"/>
          </p:cNvSpPr>
          <p:nvPr>
            <p:ph sz="half" idx="1"/>
          </p:nvPr>
        </p:nvSpPr>
        <p:spPr>
          <a:xfrm>
            <a:off x="1128880" y="1905001"/>
            <a:ext cx="3315563" cy="4114800"/>
          </a:xfrm>
        </p:spPr>
        <p:txBody>
          <a:bodyPr>
            <a:normAutofit/>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dirty="0"/>
          </a:p>
        </p:txBody>
      </p:sp>
      <p:sp>
        <p:nvSpPr>
          <p:cNvPr id="4" name="Объект 3"/>
          <p:cNvSpPr>
            <a:spLocks noGrp="1"/>
          </p:cNvSpPr>
          <p:nvPr>
            <p:ph sz="half" idx="2"/>
          </p:nvPr>
        </p:nvSpPr>
        <p:spPr>
          <a:xfrm>
            <a:off x="4673104" y="1905001"/>
            <a:ext cx="3315563" cy="4114800"/>
          </a:xfrm>
        </p:spPr>
        <p:txBody>
          <a:bodyPr>
            <a:normAutofit/>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dirty="0"/>
          </a:p>
        </p:txBody>
      </p:sp>
      <p:sp>
        <p:nvSpPr>
          <p:cNvPr id="5" name="Дата 4"/>
          <p:cNvSpPr>
            <a:spLocks noGrp="1"/>
          </p:cNvSpPr>
          <p:nvPr>
            <p:ph type="dt" sz="half" idx="10"/>
          </p:nvPr>
        </p:nvSpPr>
        <p:spPr/>
        <p:txBody>
          <a:bodyPr/>
          <a:lstStyle/>
          <a:p>
            <a:fld id="{03F41C87-7AD9-4845-A077-840E4A0F3F06}" type="datetimeFigureOut">
              <a:rPr lang="ru-RU" smtClean="0"/>
              <a:pPr/>
              <a:t>22.02.2014</a:t>
            </a:fld>
            <a:endParaRPr lang="ru-RU" dirty="0"/>
          </a:p>
        </p:txBody>
      </p:sp>
      <p:sp>
        <p:nvSpPr>
          <p:cNvPr id="6" name="Нижний колонтитул 5"/>
          <p:cNvSpPr>
            <a:spLocks noGrp="1"/>
          </p:cNvSpPr>
          <p:nvPr>
            <p:ph type="ftr" sz="quarter" idx="11"/>
          </p:nvPr>
        </p:nvSpPr>
        <p:spPr/>
        <p:txBody>
          <a:bodyPr/>
          <a:lstStyle/>
          <a:p>
            <a:endParaRPr lang="ru-RU" dirty="0"/>
          </a:p>
        </p:txBody>
      </p:sp>
      <p:sp>
        <p:nvSpPr>
          <p:cNvPr id="7" name="Номер слайда 6"/>
          <p:cNvSpPr>
            <a:spLocks noGrp="1"/>
          </p:cNvSpPr>
          <p:nvPr>
            <p:ph type="sldNum" sz="quarter" idx="12"/>
          </p:nvPr>
        </p:nvSpPr>
        <p:spPr/>
        <p:txBody>
          <a:bodyPr/>
          <a:lstStyle/>
          <a:p>
            <a:fld id="{2A013F82-EE5E-44EE-A61D-E31C6657F26F}" type="slidenum">
              <a:rPr lang="ru-RU" smtClean="0"/>
              <a:pPr/>
              <a:t>‹#›</a:t>
            </a:fld>
            <a:endParaRPr lang="ru-RU" dirty="0"/>
          </a:p>
        </p:txBody>
      </p:sp>
    </p:spTree>
    <p:extLst>
      <p:ext uri="{BB962C8B-B14F-4D97-AF65-F5344CB8AC3E}">
        <p14:creationId xmlns="" xmlns:p14="http://schemas.microsoft.com/office/powerpoint/2010/main" val="2825340762"/>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142106" y="381000"/>
            <a:ext cx="6859788" cy="1371600"/>
          </a:xfrm>
        </p:spPr>
        <p:txBody>
          <a:bodyPr/>
          <a:lstStyle>
            <a:lvl1pPr>
              <a:defRPr/>
            </a:lvl1pPr>
          </a:lstStyle>
          <a:p>
            <a:r>
              <a:rPr lang="ru-RU" smtClean="0"/>
              <a:t>Образец заголовка</a:t>
            </a:r>
            <a:endParaRPr lang="ru-RU" dirty="0"/>
          </a:p>
        </p:txBody>
      </p:sp>
      <p:sp>
        <p:nvSpPr>
          <p:cNvPr id="3" name="Текст 2"/>
          <p:cNvSpPr>
            <a:spLocks noGrp="1"/>
          </p:cNvSpPr>
          <p:nvPr>
            <p:ph type="body" idx="1"/>
          </p:nvPr>
        </p:nvSpPr>
        <p:spPr>
          <a:xfrm>
            <a:off x="1142106" y="1905000"/>
            <a:ext cx="3313277" cy="762000"/>
          </a:xfrm>
        </p:spPr>
        <p:txBody>
          <a:bodyPr anchor="ctr">
            <a:noAutofit/>
          </a:bodyPr>
          <a:lstStyle>
            <a:lvl1pPr marL="0" indent="0">
              <a:spcBef>
                <a:spcPts val="0"/>
              </a:spcBef>
              <a:buNone/>
              <a:defRPr sz="2000" b="0" cap="all" spc="200"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1142106" y="2743201"/>
            <a:ext cx="3313277" cy="3276600"/>
          </a:xfrm>
        </p:spPr>
        <p:txBody>
          <a:bodyPr>
            <a:normAutofit/>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dirty="0"/>
          </a:p>
        </p:txBody>
      </p:sp>
      <p:sp>
        <p:nvSpPr>
          <p:cNvPr id="5" name="Текст 4"/>
          <p:cNvSpPr>
            <a:spLocks noGrp="1"/>
          </p:cNvSpPr>
          <p:nvPr>
            <p:ph type="body" sz="quarter" idx="3"/>
          </p:nvPr>
        </p:nvSpPr>
        <p:spPr>
          <a:xfrm>
            <a:off x="4688617" y="1905000"/>
            <a:ext cx="3313277" cy="762000"/>
          </a:xfrm>
        </p:spPr>
        <p:txBody>
          <a:bodyPr anchor="ctr">
            <a:noAutofit/>
          </a:bodyPr>
          <a:lstStyle>
            <a:lvl1pPr marL="0" indent="0">
              <a:spcBef>
                <a:spcPts val="0"/>
              </a:spcBef>
              <a:buNone/>
              <a:defRPr sz="2000" b="0" cap="all" spc="200"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4688617" y="2743201"/>
            <a:ext cx="3313277" cy="3276600"/>
          </a:xfrm>
        </p:spPr>
        <p:txBody>
          <a:bodyPr>
            <a:normAutofit/>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dirty="0"/>
          </a:p>
        </p:txBody>
      </p:sp>
      <p:sp>
        <p:nvSpPr>
          <p:cNvPr id="7" name="Дата 6"/>
          <p:cNvSpPr>
            <a:spLocks noGrp="1"/>
          </p:cNvSpPr>
          <p:nvPr>
            <p:ph type="dt" sz="half" idx="10"/>
          </p:nvPr>
        </p:nvSpPr>
        <p:spPr/>
        <p:txBody>
          <a:bodyPr/>
          <a:lstStyle/>
          <a:p>
            <a:fld id="{03F41C87-7AD9-4845-A077-840E4A0F3F06}" type="datetimeFigureOut">
              <a:rPr lang="ru-RU" smtClean="0"/>
              <a:pPr/>
              <a:t>22.02.2014</a:t>
            </a:fld>
            <a:endParaRPr lang="ru-RU" dirty="0"/>
          </a:p>
        </p:txBody>
      </p:sp>
      <p:sp>
        <p:nvSpPr>
          <p:cNvPr id="8" name="Нижний колонтитул 7"/>
          <p:cNvSpPr>
            <a:spLocks noGrp="1"/>
          </p:cNvSpPr>
          <p:nvPr>
            <p:ph type="ftr" sz="quarter" idx="11"/>
          </p:nvPr>
        </p:nvSpPr>
        <p:spPr/>
        <p:txBody>
          <a:bodyPr/>
          <a:lstStyle/>
          <a:p>
            <a:endParaRPr lang="ru-RU" dirty="0"/>
          </a:p>
        </p:txBody>
      </p:sp>
      <p:sp>
        <p:nvSpPr>
          <p:cNvPr id="9" name="Номер слайда 8"/>
          <p:cNvSpPr>
            <a:spLocks noGrp="1"/>
          </p:cNvSpPr>
          <p:nvPr>
            <p:ph type="sldNum" sz="quarter" idx="12"/>
          </p:nvPr>
        </p:nvSpPr>
        <p:spPr/>
        <p:txBody>
          <a:bodyPr/>
          <a:lstStyle/>
          <a:p>
            <a:fld id="{2A013F82-EE5E-44EE-A61D-E31C6657F26F}" type="slidenum">
              <a:rPr lang="ru-RU" smtClean="0"/>
              <a:pPr/>
              <a:t>‹#›</a:t>
            </a:fld>
            <a:endParaRPr lang="ru-RU" dirty="0"/>
          </a:p>
        </p:txBody>
      </p:sp>
    </p:spTree>
    <p:extLst>
      <p:ext uri="{BB962C8B-B14F-4D97-AF65-F5344CB8AC3E}">
        <p14:creationId xmlns="" xmlns:p14="http://schemas.microsoft.com/office/powerpoint/2010/main" val="4208419506"/>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dirty="0"/>
          </a:p>
        </p:txBody>
      </p:sp>
      <p:sp>
        <p:nvSpPr>
          <p:cNvPr id="3" name="Дата 2"/>
          <p:cNvSpPr>
            <a:spLocks noGrp="1"/>
          </p:cNvSpPr>
          <p:nvPr>
            <p:ph type="dt" sz="half" idx="10"/>
          </p:nvPr>
        </p:nvSpPr>
        <p:spPr/>
        <p:txBody>
          <a:bodyPr/>
          <a:lstStyle/>
          <a:p>
            <a:fld id="{03F41C87-7AD9-4845-A077-840E4A0F3F06}" type="datetimeFigureOut">
              <a:rPr lang="ru-RU" smtClean="0"/>
              <a:pPr/>
              <a:t>22.02.2014</a:t>
            </a:fld>
            <a:endParaRPr lang="ru-RU" dirty="0"/>
          </a:p>
        </p:txBody>
      </p:sp>
      <p:sp>
        <p:nvSpPr>
          <p:cNvPr id="4" name="Нижний колонтитул 3"/>
          <p:cNvSpPr>
            <a:spLocks noGrp="1"/>
          </p:cNvSpPr>
          <p:nvPr>
            <p:ph type="ftr" sz="quarter" idx="11"/>
          </p:nvPr>
        </p:nvSpPr>
        <p:spPr/>
        <p:txBody>
          <a:bodyPr/>
          <a:lstStyle/>
          <a:p>
            <a:endParaRPr lang="ru-RU" dirty="0"/>
          </a:p>
        </p:txBody>
      </p:sp>
      <p:sp>
        <p:nvSpPr>
          <p:cNvPr id="5" name="Номер слайда 4"/>
          <p:cNvSpPr>
            <a:spLocks noGrp="1"/>
          </p:cNvSpPr>
          <p:nvPr>
            <p:ph type="sldNum" sz="quarter" idx="12"/>
          </p:nvPr>
        </p:nvSpPr>
        <p:spPr/>
        <p:txBody>
          <a:bodyPr/>
          <a:lstStyle/>
          <a:p>
            <a:fld id="{2A013F82-EE5E-44EE-A61D-E31C6657F26F}" type="slidenum">
              <a:rPr lang="ru-RU" smtClean="0"/>
              <a:pPr/>
              <a:t>‹#›</a:t>
            </a:fld>
            <a:endParaRPr lang="ru-RU" dirty="0"/>
          </a:p>
        </p:txBody>
      </p:sp>
    </p:spTree>
    <p:extLst>
      <p:ext uri="{BB962C8B-B14F-4D97-AF65-F5344CB8AC3E}">
        <p14:creationId xmlns="" xmlns:p14="http://schemas.microsoft.com/office/powerpoint/2010/main" val="1626631400"/>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Пустой слайд">
    <p:bg>
      <p:bgPr>
        <a:solidFill>
          <a:schemeClr val="bg2"/>
        </a:solidFill>
        <a:effectLst/>
      </p:bgPr>
    </p:bg>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03F41C87-7AD9-4845-A077-840E4A0F3F06}" type="datetimeFigureOut">
              <a:rPr lang="ru-RU" smtClean="0"/>
              <a:pPr/>
              <a:t>22.02.2014</a:t>
            </a:fld>
            <a:endParaRPr lang="ru-RU" dirty="0"/>
          </a:p>
        </p:txBody>
      </p:sp>
      <p:sp>
        <p:nvSpPr>
          <p:cNvPr id="3" name="Нижний колонтитул 2"/>
          <p:cNvSpPr>
            <a:spLocks noGrp="1"/>
          </p:cNvSpPr>
          <p:nvPr>
            <p:ph type="ftr" sz="quarter" idx="11"/>
          </p:nvPr>
        </p:nvSpPr>
        <p:spPr/>
        <p:txBody>
          <a:bodyPr/>
          <a:lstStyle/>
          <a:p>
            <a:endParaRPr lang="ru-RU" dirty="0"/>
          </a:p>
        </p:txBody>
      </p:sp>
      <p:sp>
        <p:nvSpPr>
          <p:cNvPr id="4" name="Номер слайда 3"/>
          <p:cNvSpPr>
            <a:spLocks noGrp="1"/>
          </p:cNvSpPr>
          <p:nvPr>
            <p:ph type="sldNum" sz="quarter" idx="12"/>
          </p:nvPr>
        </p:nvSpPr>
        <p:spPr/>
        <p:txBody>
          <a:bodyPr/>
          <a:lstStyle/>
          <a:p>
            <a:fld id="{2A013F82-EE5E-44EE-A61D-E31C6657F26F}" type="slidenum">
              <a:rPr lang="ru-RU" smtClean="0"/>
              <a:pPr/>
              <a:t>‹#›</a:t>
            </a:fld>
            <a:endParaRPr lang="ru-RU" dirty="0"/>
          </a:p>
        </p:txBody>
      </p:sp>
    </p:spTree>
    <p:extLst>
      <p:ext uri="{BB962C8B-B14F-4D97-AF65-F5344CB8AC3E}">
        <p14:creationId xmlns="" xmlns:p14="http://schemas.microsoft.com/office/powerpoint/2010/main" val="3607540120"/>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1_ролик, видео и прочие особые слайды">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369219" y="649805"/>
            <a:ext cx="7043208" cy="1523494"/>
          </a:xfrm>
        </p:spPr>
        <p:txBody>
          <a:bodyPr anchor="ctr" anchorCtr="0">
            <a:noAutofit/>
          </a:bodyPr>
          <a:lstStyle>
            <a:lvl1pPr>
              <a:lnSpc>
                <a:spcPct val="90000"/>
              </a:lnSpc>
              <a:defRPr sz="5400"/>
            </a:lvl1pPr>
          </a:lstStyle>
          <a:p>
            <a:r>
              <a:rPr lang="ru-RU" noProof="0" smtClean="0"/>
              <a:t>Образец заголовка</a:t>
            </a:r>
            <a:endParaRPr lang="ru-RU" noProof="0"/>
          </a:p>
        </p:txBody>
      </p:sp>
      <p:sp>
        <p:nvSpPr>
          <p:cNvPr id="3" name="Подзаголовок 2"/>
          <p:cNvSpPr>
            <a:spLocks noGrp="1"/>
          </p:cNvSpPr>
          <p:nvPr>
            <p:ph type="subTitle" idx="1"/>
          </p:nvPr>
        </p:nvSpPr>
        <p:spPr>
          <a:xfrm>
            <a:off x="1368955" y="4344988"/>
            <a:ext cx="7043208" cy="461665"/>
          </a:xfrm>
        </p:spPr>
        <p:txBody>
          <a:bodyPr>
            <a:noAutofit/>
          </a:bodyPr>
          <a:lstStyle>
            <a:lvl1pPr marL="0" indent="0" algn="l">
              <a:lnSpc>
                <a:spcPct val="90000"/>
              </a:lnSpc>
              <a:spcBef>
                <a:spcPts val="0"/>
              </a:spcBef>
              <a:buNone/>
              <a:defRPr>
                <a:solidFill>
                  <a:schemeClr val="tx1">
                    <a:tint val="75000"/>
                  </a:schemeClr>
                </a:soli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ru-RU" noProof="0" smtClean="0"/>
              <a:t>Образец подзаголовка</a:t>
            </a:r>
            <a:endParaRPr lang="ru-RU" noProof="0"/>
          </a:p>
        </p:txBody>
      </p:sp>
      <p:sp>
        <p:nvSpPr>
          <p:cNvPr id="7" name="Текст 6"/>
          <p:cNvSpPr>
            <a:spLocks noGrp="1"/>
          </p:cNvSpPr>
          <p:nvPr>
            <p:ph type="body" sz="quarter" idx="10" hasCustomPrompt="1"/>
          </p:nvPr>
        </p:nvSpPr>
        <p:spPr>
          <a:xfrm>
            <a:off x="722049" y="2355850"/>
            <a:ext cx="7690114" cy="1384994"/>
          </a:xfrm>
        </p:spPr>
        <p:txBody>
          <a:bodyPr anchor="t" anchorCtr="0">
            <a:noAutofit/>
            <a:scene3d>
              <a:camera prst="orthographicFront"/>
              <a:lightRig rig="flat" dir="t"/>
            </a:scene3d>
            <a:sp3d extrusionH="88900" contourW="2540">
              <a:bevelT w="38100" h="31750"/>
              <a:contourClr>
                <a:srgbClr val="F4A234"/>
              </a:contourClr>
            </a:sp3d>
          </a:bodyPr>
          <a:lstStyle>
            <a:lvl1pPr marL="0" indent="0" algn="l">
              <a:buFont typeface="Arial" pitchFamily="34" charset="0"/>
              <a:buNone/>
              <a:defRPr kumimoji="0" lang="en-US" sz="7000" b="1" i="1" u="none" strike="noStrike" kern="1200" cap="none" spc="-642" normalizeH="0" baseline="0" noProof="0" dirty="0" smtClean="0">
                <a:ln w="11430"/>
                <a:gradFill>
                  <a:gsLst>
                    <a:gs pos="0">
                      <a:srgbClr val="FF9929">
                        <a:lumMod val="20000"/>
                        <a:lumOff val="80000"/>
                      </a:srgbClr>
                    </a:gs>
                    <a:gs pos="28000">
                      <a:srgbClr val="F8F57B"/>
                    </a:gs>
                    <a:gs pos="62000">
                      <a:srgbClr val="D5B953"/>
                    </a:gs>
                    <a:gs pos="88000">
                      <a:srgbClr val="D1943B"/>
                    </a:gs>
                  </a:gsLst>
                  <a:lin ang="5400000"/>
                </a:gradFill>
                <a:effectLst>
                  <a:outerShdw blurRad="50800" dist="39000" dir="5460000" algn="tl">
                    <a:srgbClr val="000000">
                      <a:alpha val="38000"/>
                    </a:srgbClr>
                  </a:outerShdw>
                </a:effectLst>
                <a:uLnTx/>
                <a:uFillTx/>
                <a:latin typeface="+mn-lt"/>
                <a:ea typeface="+mn-ea"/>
                <a:cs typeface="+mn-cs"/>
              </a:defRPr>
            </a:lvl1pPr>
          </a:lstStyle>
          <a:p>
            <a:pPr lvl="0"/>
            <a:r>
              <a:rPr lang="ru-RU" noProof="0" smtClean="0"/>
              <a:t>щелкните, чтобы…</a:t>
            </a:r>
          </a:p>
        </p:txBody>
      </p:sp>
    </p:spTree>
  </p:cSld>
  <p:clrMapOvr>
    <a:masterClrMapping/>
  </p:clrMapOvr>
  <p:transition>
    <p:fade/>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91910" y="1905000"/>
            <a:ext cx="2698158" cy="2667000"/>
          </a:xfrm>
        </p:spPr>
        <p:txBody>
          <a:bodyPr anchor="b">
            <a:noAutofit/>
          </a:bodyPr>
          <a:lstStyle>
            <a:lvl1pPr algn="l">
              <a:lnSpc>
                <a:spcPct val="90000"/>
              </a:lnSpc>
              <a:defRPr sz="3600" b="0" baseline="0">
                <a:solidFill>
                  <a:schemeClr val="tx1"/>
                </a:solidFill>
              </a:defRPr>
            </a:lvl1pPr>
          </a:lstStyle>
          <a:p>
            <a:r>
              <a:rPr lang="ru-RU" smtClean="0"/>
              <a:t>Образец заголовка</a:t>
            </a:r>
            <a:endParaRPr lang="ru-RU" dirty="0"/>
          </a:p>
        </p:txBody>
      </p:sp>
      <p:sp>
        <p:nvSpPr>
          <p:cNvPr id="3" name="Объект 2"/>
          <p:cNvSpPr>
            <a:spLocks noGrp="1"/>
          </p:cNvSpPr>
          <p:nvPr>
            <p:ph idx="1"/>
          </p:nvPr>
        </p:nvSpPr>
        <p:spPr>
          <a:xfrm>
            <a:off x="3714528" y="685800"/>
            <a:ext cx="4801850" cy="5334000"/>
          </a:xfrm>
        </p:spPr>
        <p:txBody>
          <a:bodyPr>
            <a:normAutofit/>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dirty="0"/>
          </a:p>
        </p:txBody>
      </p:sp>
      <p:sp>
        <p:nvSpPr>
          <p:cNvPr id="4" name="Текст 3"/>
          <p:cNvSpPr>
            <a:spLocks noGrp="1"/>
          </p:cNvSpPr>
          <p:nvPr>
            <p:ph type="body" sz="half" idx="2"/>
          </p:nvPr>
        </p:nvSpPr>
        <p:spPr>
          <a:xfrm>
            <a:off x="799118" y="4648200"/>
            <a:ext cx="2686749" cy="1371600"/>
          </a:xfrm>
        </p:spPr>
        <p:txBody>
          <a:bodyPr>
            <a:normAutofit/>
          </a:bodyPr>
          <a:lstStyle>
            <a:lvl1pPr marL="0" indent="0">
              <a:lnSpc>
                <a:spcPct val="90000"/>
              </a:lnSpc>
              <a:spcBef>
                <a:spcPts val="1200"/>
              </a:spcBef>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03F41C87-7AD9-4845-A077-840E4A0F3F06}" type="datetimeFigureOut">
              <a:rPr lang="ru-RU" smtClean="0"/>
              <a:pPr/>
              <a:t>22.02.2014</a:t>
            </a:fld>
            <a:endParaRPr lang="ru-RU" dirty="0"/>
          </a:p>
        </p:txBody>
      </p:sp>
      <p:sp>
        <p:nvSpPr>
          <p:cNvPr id="6" name="Нижний колонтитул 5"/>
          <p:cNvSpPr>
            <a:spLocks noGrp="1"/>
          </p:cNvSpPr>
          <p:nvPr>
            <p:ph type="ftr" sz="quarter" idx="11"/>
          </p:nvPr>
        </p:nvSpPr>
        <p:spPr/>
        <p:txBody>
          <a:bodyPr/>
          <a:lstStyle/>
          <a:p>
            <a:endParaRPr lang="ru-RU" dirty="0"/>
          </a:p>
        </p:txBody>
      </p:sp>
      <p:sp>
        <p:nvSpPr>
          <p:cNvPr id="7" name="Номер слайда 6"/>
          <p:cNvSpPr>
            <a:spLocks noGrp="1"/>
          </p:cNvSpPr>
          <p:nvPr>
            <p:ph type="sldNum" sz="quarter" idx="12"/>
          </p:nvPr>
        </p:nvSpPr>
        <p:spPr/>
        <p:txBody>
          <a:bodyPr/>
          <a:lstStyle/>
          <a:p>
            <a:fld id="{2A013F82-EE5E-44EE-A61D-E31C6657F26F}" type="slidenum">
              <a:rPr lang="ru-RU" smtClean="0"/>
              <a:pPr/>
              <a:t>‹#›</a:t>
            </a:fld>
            <a:endParaRPr lang="ru-RU" dirty="0"/>
          </a:p>
        </p:txBody>
      </p:sp>
    </p:spTree>
    <p:extLst>
      <p:ext uri="{BB962C8B-B14F-4D97-AF65-F5344CB8AC3E}">
        <p14:creationId xmlns="" xmlns:p14="http://schemas.microsoft.com/office/powerpoint/2010/main" val="2544981540"/>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3" name="Рисунок 2"/>
          <p:cNvSpPr>
            <a:spLocks noGrp="1"/>
          </p:cNvSpPr>
          <p:nvPr>
            <p:ph type="pic" idx="1"/>
          </p:nvPr>
        </p:nvSpPr>
        <p:spPr>
          <a:xfrm>
            <a:off x="3714528" y="685800"/>
            <a:ext cx="4801850" cy="5334000"/>
          </a:xfrm>
          <a:solidFill>
            <a:schemeClr val="bg2"/>
          </a:solidFill>
          <a:ln w="76200">
            <a:solidFill>
              <a:schemeClr val="tx1"/>
            </a:solidFill>
            <a:miter lim="800000"/>
          </a:ln>
        </p:spPr>
        <p:txBody>
          <a:bodyPr>
            <a:normAutofit/>
          </a:bodyPr>
          <a:lstStyle>
            <a:lvl1pPr marL="0" indent="0" algn="ctr">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ru-RU" dirty="0"/>
          </a:p>
        </p:txBody>
      </p:sp>
      <p:sp>
        <p:nvSpPr>
          <p:cNvPr id="2" name="Заголовок 1"/>
          <p:cNvSpPr>
            <a:spLocks noGrp="1"/>
          </p:cNvSpPr>
          <p:nvPr>
            <p:ph type="title"/>
          </p:nvPr>
        </p:nvSpPr>
        <p:spPr>
          <a:xfrm>
            <a:off x="791910" y="1905000"/>
            <a:ext cx="2698158" cy="2667000"/>
          </a:xfrm>
        </p:spPr>
        <p:txBody>
          <a:bodyPr anchor="b">
            <a:normAutofit/>
          </a:bodyPr>
          <a:lstStyle>
            <a:lvl1pPr algn="l">
              <a:lnSpc>
                <a:spcPct val="90000"/>
              </a:lnSpc>
              <a:defRPr sz="3600" b="0" i="0" baseline="0">
                <a:solidFill>
                  <a:schemeClr val="tx1"/>
                </a:solidFill>
              </a:defRPr>
            </a:lvl1pPr>
          </a:lstStyle>
          <a:p>
            <a:r>
              <a:rPr lang="ru-RU" smtClean="0"/>
              <a:t>Образец заголовка</a:t>
            </a:r>
            <a:endParaRPr lang="ru-RU" dirty="0"/>
          </a:p>
        </p:txBody>
      </p:sp>
      <p:sp>
        <p:nvSpPr>
          <p:cNvPr id="4" name="Текст 3"/>
          <p:cNvSpPr>
            <a:spLocks noGrp="1"/>
          </p:cNvSpPr>
          <p:nvPr>
            <p:ph type="body" sz="half" idx="2"/>
          </p:nvPr>
        </p:nvSpPr>
        <p:spPr>
          <a:xfrm>
            <a:off x="799118" y="4648200"/>
            <a:ext cx="2686749" cy="1371600"/>
          </a:xfrm>
        </p:spPr>
        <p:txBody>
          <a:bodyPr>
            <a:normAutofit/>
          </a:bodyPr>
          <a:lstStyle>
            <a:lvl1pPr marL="0" indent="0">
              <a:lnSpc>
                <a:spcPct val="90000"/>
              </a:lnSpc>
              <a:spcBef>
                <a:spcPts val="1200"/>
              </a:spcBef>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03F41C87-7AD9-4845-A077-840E4A0F3F06}" type="datetimeFigureOut">
              <a:rPr lang="ru-RU" smtClean="0"/>
              <a:pPr/>
              <a:t>22.02.2014</a:t>
            </a:fld>
            <a:endParaRPr lang="ru-RU" dirty="0"/>
          </a:p>
        </p:txBody>
      </p:sp>
      <p:sp>
        <p:nvSpPr>
          <p:cNvPr id="6" name="Нижний колонтитул 5"/>
          <p:cNvSpPr>
            <a:spLocks noGrp="1"/>
          </p:cNvSpPr>
          <p:nvPr>
            <p:ph type="ftr" sz="quarter" idx="11"/>
          </p:nvPr>
        </p:nvSpPr>
        <p:spPr/>
        <p:txBody>
          <a:bodyPr/>
          <a:lstStyle/>
          <a:p>
            <a:endParaRPr lang="ru-RU" dirty="0"/>
          </a:p>
        </p:txBody>
      </p:sp>
      <p:sp>
        <p:nvSpPr>
          <p:cNvPr id="7" name="Номер слайда 6"/>
          <p:cNvSpPr>
            <a:spLocks noGrp="1"/>
          </p:cNvSpPr>
          <p:nvPr>
            <p:ph type="sldNum" sz="quarter" idx="12"/>
          </p:nvPr>
        </p:nvSpPr>
        <p:spPr/>
        <p:txBody>
          <a:bodyPr/>
          <a:lstStyle/>
          <a:p>
            <a:fld id="{2A013F82-EE5E-44EE-A61D-E31C6657F26F}" type="slidenum">
              <a:rPr lang="ru-RU" smtClean="0"/>
              <a:pPr/>
              <a:t>‹#›</a:t>
            </a:fld>
            <a:endParaRPr lang="ru-RU" dirty="0"/>
          </a:p>
        </p:txBody>
      </p:sp>
    </p:spTree>
    <p:extLst>
      <p:ext uri="{BB962C8B-B14F-4D97-AF65-F5344CB8AC3E}">
        <p14:creationId xmlns="" xmlns:p14="http://schemas.microsoft.com/office/powerpoint/2010/main" val="2249172152"/>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dirty="0"/>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dirty="0"/>
          </a:p>
        </p:txBody>
      </p:sp>
      <p:sp>
        <p:nvSpPr>
          <p:cNvPr id="4" name="Дата 3"/>
          <p:cNvSpPr>
            <a:spLocks noGrp="1"/>
          </p:cNvSpPr>
          <p:nvPr>
            <p:ph type="dt" sz="half" idx="10"/>
          </p:nvPr>
        </p:nvSpPr>
        <p:spPr/>
        <p:txBody>
          <a:bodyPr/>
          <a:lstStyle/>
          <a:p>
            <a:fld id="{03F41C87-7AD9-4845-A077-840E4A0F3F06}" type="datetimeFigureOut">
              <a:rPr lang="ru-RU" smtClean="0"/>
              <a:pPr/>
              <a:t>22.02.2014</a:t>
            </a:fld>
            <a:endParaRPr lang="ru-RU" dirty="0"/>
          </a:p>
        </p:txBody>
      </p:sp>
      <p:sp>
        <p:nvSpPr>
          <p:cNvPr id="5" name="Нижний колонтитул 4"/>
          <p:cNvSpPr>
            <a:spLocks noGrp="1"/>
          </p:cNvSpPr>
          <p:nvPr>
            <p:ph type="ftr" sz="quarter" idx="11"/>
          </p:nvPr>
        </p:nvSpPr>
        <p:spPr/>
        <p:txBody>
          <a:bodyPr/>
          <a:lstStyle/>
          <a:p>
            <a:endParaRPr lang="ru-RU" dirty="0"/>
          </a:p>
        </p:txBody>
      </p:sp>
      <p:sp>
        <p:nvSpPr>
          <p:cNvPr id="6" name="Номер слайда 5"/>
          <p:cNvSpPr>
            <a:spLocks noGrp="1"/>
          </p:cNvSpPr>
          <p:nvPr>
            <p:ph type="sldNum" sz="quarter" idx="12"/>
          </p:nvPr>
        </p:nvSpPr>
        <p:spPr/>
        <p:txBody>
          <a:bodyPr/>
          <a:lstStyle/>
          <a:p>
            <a:fld id="{2A013F82-EE5E-44EE-A61D-E31C6657F26F}" type="slidenum">
              <a:rPr lang="ru-RU" smtClean="0"/>
              <a:pPr/>
              <a:t>‹#›</a:t>
            </a:fld>
            <a:endParaRPr lang="ru-RU" dirty="0"/>
          </a:p>
        </p:txBody>
      </p:sp>
    </p:spTree>
    <p:extLst>
      <p:ext uri="{BB962C8B-B14F-4D97-AF65-F5344CB8AC3E}">
        <p14:creationId xmlns="" xmlns:p14="http://schemas.microsoft.com/office/powerpoint/2010/main" val="460095310"/>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858596" y="381001"/>
            <a:ext cx="1143298" cy="5638800"/>
          </a:xfrm>
        </p:spPr>
        <p:txBody>
          <a:bodyPr vert="eaVert"/>
          <a:lstStyle/>
          <a:p>
            <a:r>
              <a:rPr lang="ru-RU" smtClean="0"/>
              <a:t>Образец заголовка</a:t>
            </a:r>
            <a:endParaRPr lang="ru-RU" dirty="0"/>
          </a:p>
        </p:txBody>
      </p:sp>
      <p:sp>
        <p:nvSpPr>
          <p:cNvPr id="3" name="Вертикальный текст 2"/>
          <p:cNvSpPr>
            <a:spLocks noGrp="1"/>
          </p:cNvSpPr>
          <p:nvPr>
            <p:ph type="body" orient="vert" idx="1"/>
          </p:nvPr>
        </p:nvSpPr>
        <p:spPr>
          <a:xfrm>
            <a:off x="1142107" y="381001"/>
            <a:ext cx="5544993" cy="5638800"/>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dirty="0"/>
          </a:p>
        </p:txBody>
      </p:sp>
      <p:sp>
        <p:nvSpPr>
          <p:cNvPr id="4" name="Дата 3"/>
          <p:cNvSpPr>
            <a:spLocks noGrp="1"/>
          </p:cNvSpPr>
          <p:nvPr>
            <p:ph type="dt" sz="half" idx="10"/>
          </p:nvPr>
        </p:nvSpPr>
        <p:spPr/>
        <p:txBody>
          <a:bodyPr/>
          <a:lstStyle/>
          <a:p>
            <a:fld id="{03F41C87-7AD9-4845-A077-840E4A0F3F06}" type="datetimeFigureOut">
              <a:rPr lang="ru-RU" smtClean="0"/>
              <a:pPr/>
              <a:t>22.02.2014</a:t>
            </a:fld>
            <a:endParaRPr lang="ru-RU" dirty="0"/>
          </a:p>
        </p:txBody>
      </p:sp>
      <p:sp>
        <p:nvSpPr>
          <p:cNvPr id="5" name="Нижний колонтитул 4"/>
          <p:cNvSpPr>
            <a:spLocks noGrp="1"/>
          </p:cNvSpPr>
          <p:nvPr>
            <p:ph type="ftr" sz="quarter" idx="11"/>
          </p:nvPr>
        </p:nvSpPr>
        <p:spPr/>
        <p:txBody>
          <a:bodyPr/>
          <a:lstStyle/>
          <a:p>
            <a:endParaRPr lang="ru-RU" dirty="0"/>
          </a:p>
        </p:txBody>
      </p:sp>
      <p:sp>
        <p:nvSpPr>
          <p:cNvPr id="6" name="Номер слайда 5"/>
          <p:cNvSpPr>
            <a:spLocks noGrp="1"/>
          </p:cNvSpPr>
          <p:nvPr>
            <p:ph type="sldNum" sz="quarter" idx="12"/>
          </p:nvPr>
        </p:nvSpPr>
        <p:spPr/>
        <p:txBody>
          <a:bodyPr/>
          <a:lstStyle/>
          <a:p>
            <a:fld id="{2A013F82-EE5E-44EE-A61D-E31C6657F26F}" type="slidenum">
              <a:rPr lang="ru-RU" smtClean="0"/>
              <a:pPr/>
              <a:t>‹#›</a:t>
            </a:fld>
            <a:endParaRPr lang="ru-RU" dirty="0"/>
          </a:p>
        </p:txBody>
      </p:sp>
    </p:spTree>
    <p:extLst>
      <p:ext uri="{BB962C8B-B14F-4D97-AF65-F5344CB8AC3E}">
        <p14:creationId xmlns="" xmlns:p14="http://schemas.microsoft.com/office/powerpoint/2010/main" val="4079035419"/>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1_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0" smtClean="0"/>
              <a:t>Образец заголовка</a:t>
            </a:r>
            <a:endParaRPr lang="ru-RU" noProof="0"/>
          </a:p>
        </p:txBody>
      </p:sp>
      <p:sp>
        <p:nvSpPr>
          <p:cNvPr id="6" name="Текст 5"/>
          <p:cNvSpPr>
            <a:spLocks noGrp="1"/>
          </p:cNvSpPr>
          <p:nvPr>
            <p:ph type="body" sz="quarter" idx="10"/>
          </p:nvPr>
        </p:nvSpPr>
        <p:spPr>
          <a:xfrm>
            <a:off x="381000" y="1411552"/>
            <a:ext cx="8382000" cy="2210862"/>
          </a:xfrm>
        </p:spPr>
        <p:txBody>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ru-RU" noProof="0" smtClean="0"/>
              <a:t>Образец текста</a:t>
            </a:r>
          </a:p>
          <a:p>
            <a:pPr lvl="1"/>
            <a:r>
              <a:rPr lang="ru-RU" noProof="0" smtClean="0"/>
              <a:t>Второй уровень</a:t>
            </a:r>
          </a:p>
          <a:p>
            <a:pPr lvl="2"/>
            <a:r>
              <a:rPr lang="ru-RU" noProof="0" smtClean="0"/>
              <a:t>Третий уровень</a:t>
            </a:r>
          </a:p>
          <a:p>
            <a:pPr lvl="3"/>
            <a:r>
              <a:rPr lang="ru-RU" noProof="0" smtClean="0"/>
              <a:t>Четвертый уровень</a:t>
            </a:r>
          </a:p>
          <a:p>
            <a:pPr lvl="4"/>
            <a:r>
              <a:rPr lang="ru-RU" noProof="0" smtClean="0"/>
              <a:t>Пятый уровень</a:t>
            </a:r>
            <a:endParaRPr lang="ru-RU" noProof="0"/>
          </a:p>
        </p:txBody>
      </p:sp>
    </p:spTree>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0" smtClean="0"/>
              <a:t>Образец заголовка</a:t>
            </a:r>
            <a:endParaRPr lang="ru-RU" noProof="0"/>
          </a:p>
        </p:txBody>
      </p:sp>
      <p:sp>
        <p:nvSpPr>
          <p:cNvPr id="3" name="Объект 2"/>
          <p:cNvSpPr>
            <a:spLocks noGrp="1"/>
          </p:cNvSpPr>
          <p:nvPr>
            <p:ph idx="1"/>
          </p:nvPr>
        </p:nvSpPr>
        <p:spPr>
          <a:xfrm>
            <a:off x="381000" y="1412875"/>
            <a:ext cx="8382000" cy="2210862"/>
          </a:xfrm>
        </p:spPr>
        <p:txBody>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ru-RU" noProof="0" smtClean="0"/>
              <a:t>Образец текста</a:t>
            </a:r>
          </a:p>
          <a:p>
            <a:pPr lvl="1"/>
            <a:r>
              <a:rPr lang="ru-RU" noProof="0" smtClean="0"/>
              <a:t>Второй уровень</a:t>
            </a:r>
          </a:p>
          <a:p>
            <a:pPr lvl="2"/>
            <a:r>
              <a:rPr lang="ru-RU" noProof="0" smtClean="0"/>
              <a:t>Третий уровень</a:t>
            </a:r>
          </a:p>
          <a:p>
            <a:pPr lvl="3"/>
            <a:r>
              <a:rPr lang="ru-RU" noProof="0" smtClean="0"/>
              <a:t>Четвертый уровень</a:t>
            </a:r>
          </a:p>
          <a:p>
            <a:pPr lvl="4"/>
            <a:r>
              <a:rPr lang="ru-RU" noProof="0" smtClean="0"/>
              <a:t>Пятый уровень</a:t>
            </a:r>
            <a:endParaRPr lang="ru-RU" noProof="0"/>
          </a:p>
        </p:txBody>
      </p:sp>
    </p:spTree>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0" smtClean="0"/>
              <a:t>Образец заголовка</a:t>
            </a:r>
            <a:endParaRPr lang="ru-RU" noProof="0"/>
          </a:p>
        </p:txBody>
      </p:sp>
      <p:sp>
        <p:nvSpPr>
          <p:cNvPr id="3" name="Объект 2"/>
          <p:cNvSpPr>
            <a:spLocks noGrp="1"/>
          </p:cNvSpPr>
          <p:nvPr>
            <p:ph sz="half" idx="1"/>
          </p:nvPr>
        </p:nvSpPr>
        <p:spPr>
          <a:xfrm>
            <a:off x="381000" y="1411553"/>
            <a:ext cx="4114800" cy="1742015"/>
          </a:xfrm>
        </p:spPr>
        <p:txBody>
          <a:bodyPr/>
          <a:lstStyle>
            <a:lvl1pPr marL="339976" indent="-339976">
              <a:lnSpc>
                <a:spcPct val="90000"/>
              </a:lnSpc>
              <a:defRPr sz="2800"/>
            </a:lvl1pPr>
            <a:lvl2pPr marL="673338" indent="-325424">
              <a:lnSpc>
                <a:spcPct val="90000"/>
              </a:lnSpc>
              <a:defRPr sz="2400"/>
            </a:lvl2pPr>
            <a:lvl3pPr marL="953785" indent="-288384">
              <a:lnSpc>
                <a:spcPct val="90000"/>
              </a:lnSpc>
              <a:defRPr sz="2000"/>
            </a:lvl3pPr>
            <a:lvl4pPr marL="1227618" indent="-273833">
              <a:lnSpc>
                <a:spcPct val="90000"/>
              </a:lnSpc>
              <a:defRPr sz="1800"/>
            </a:lvl4pPr>
            <a:lvl5pPr marL="1516002" indent="-280447">
              <a:lnSpc>
                <a:spcPct val="90000"/>
              </a:lnSpc>
              <a:defRPr sz="1800"/>
            </a:lvl5pPr>
            <a:lvl6pPr>
              <a:defRPr sz="1800"/>
            </a:lvl6pPr>
            <a:lvl7pPr>
              <a:defRPr sz="1800"/>
            </a:lvl7pPr>
            <a:lvl8pPr>
              <a:defRPr sz="1800"/>
            </a:lvl8pPr>
            <a:lvl9pPr>
              <a:defRPr sz="1800"/>
            </a:lvl9pPr>
          </a:lstStyle>
          <a:p>
            <a:pPr lvl="0"/>
            <a:r>
              <a:rPr lang="ru-RU" noProof="0" smtClean="0"/>
              <a:t>Образец текста</a:t>
            </a:r>
          </a:p>
          <a:p>
            <a:pPr lvl="1"/>
            <a:r>
              <a:rPr lang="ru-RU" noProof="0" smtClean="0"/>
              <a:t>Второй уровень</a:t>
            </a:r>
          </a:p>
          <a:p>
            <a:pPr lvl="2"/>
            <a:r>
              <a:rPr lang="ru-RU" noProof="0" smtClean="0"/>
              <a:t>Третий уровень</a:t>
            </a:r>
          </a:p>
          <a:p>
            <a:pPr lvl="3"/>
            <a:r>
              <a:rPr lang="ru-RU" noProof="0" smtClean="0"/>
              <a:t>Четвертый уровень</a:t>
            </a:r>
          </a:p>
          <a:p>
            <a:pPr lvl="4"/>
            <a:r>
              <a:rPr lang="ru-RU" noProof="0" smtClean="0"/>
              <a:t>Пятый уровень</a:t>
            </a:r>
            <a:endParaRPr lang="ru-RU" noProof="0"/>
          </a:p>
        </p:txBody>
      </p:sp>
      <p:sp>
        <p:nvSpPr>
          <p:cNvPr id="4" name="Объект 3"/>
          <p:cNvSpPr>
            <a:spLocks noGrp="1"/>
          </p:cNvSpPr>
          <p:nvPr>
            <p:ph sz="half" idx="2"/>
          </p:nvPr>
        </p:nvSpPr>
        <p:spPr>
          <a:xfrm>
            <a:off x="4648200" y="1411553"/>
            <a:ext cx="4114800" cy="1742015"/>
          </a:xfrm>
        </p:spPr>
        <p:txBody>
          <a:bodyPr/>
          <a:lstStyle>
            <a:lvl1pPr marL="347914" indent="-347914">
              <a:lnSpc>
                <a:spcPct val="90000"/>
              </a:lnSpc>
              <a:defRPr sz="2800"/>
            </a:lvl1pPr>
            <a:lvl2pPr marL="673338" indent="-339976">
              <a:lnSpc>
                <a:spcPct val="90000"/>
              </a:lnSpc>
              <a:defRPr sz="2400"/>
            </a:lvl2pPr>
            <a:lvl3pPr marL="961722" indent="-302936">
              <a:lnSpc>
                <a:spcPct val="90000"/>
              </a:lnSpc>
              <a:defRPr sz="2000"/>
            </a:lvl3pPr>
            <a:lvl4pPr marL="1227618" indent="-265896">
              <a:lnSpc>
                <a:spcPct val="90000"/>
              </a:lnSpc>
              <a:defRPr sz="1800"/>
            </a:lvl4pPr>
            <a:lvl5pPr marL="1516002" indent="-273833">
              <a:lnSpc>
                <a:spcPct val="90000"/>
              </a:lnSpc>
              <a:defRPr sz="1800"/>
            </a:lvl5pPr>
            <a:lvl6pPr>
              <a:defRPr sz="1800"/>
            </a:lvl6pPr>
            <a:lvl7pPr>
              <a:defRPr sz="1800"/>
            </a:lvl7pPr>
            <a:lvl8pPr>
              <a:defRPr sz="1800"/>
            </a:lvl8pPr>
            <a:lvl9pPr>
              <a:defRPr sz="1800"/>
            </a:lvl9pPr>
          </a:lstStyle>
          <a:p>
            <a:pPr lvl="0"/>
            <a:r>
              <a:rPr lang="ru-RU" noProof="0" smtClean="0"/>
              <a:t>Образец текста</a:t>
            </a:r>
          </a:p>
          <a:p>
            <a:pPr lvl="1"/>
            <a:r>
              <a:rPr lang="ru-RU" noProof="0" smtClean="0"/>
              <a:t>Второй уровень</a:t>
            </a:r>
          </a:p>
          <a:p>
            <a:pPr lvl="2"/>
            <a:r>
              <a:rPr lang="ru-RU" noProof="0" smtClean="0"/>
              <a:t>Третий уровень</a:t>
            </a:r>
          </a:p>
          <a:p>
            <a:pPr lvl="3"/>
            <a:r>
              <a:rPr lang="ru-RU" noProof="0" smtClean="0"/>
              <a:t>Четвертый уровень</a:t>
            </a:r>
          </a:p>
          <a:p>
            <a:pPr lvl="4"/>
            <a:r>
              <a:rPr lang="ru-RU" noProof="0" smtClean="0"/>
              <a:t>Пятый уровень</a:t>
            </a:r>
            <a:endParaRPr lang="ru-RU" noProof="0"/>
          </a:p>
        </p:txBody>
      </p:sp>
    </p:spTree>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noProof="0" smtClean="0"/>
              <a:t>Образец заголовка</a:t>
            </a:r>
            <a:endParaRPr lang="ru-RU" noProof="0"/>
          </a:p>
        </p:txBody>
      </p:sp>
      <p:sp>
        <p:nvSpPr>
          <p:cNvPr id="3" name="Текст 2"/>
          <p:cNvSpPr>
            <a:spLocks noGrp="1"/>
          </p:cNvSpPr>
          <p:nvPr>
            <p:ph type="body" idx="1"/>
          </p:nvPr>
        </p:nvSpPr>
        <p:spPr>
          <a:xfrm>
            <a:off x="381000" y="1757802"/>
            <a:ext cx="4114800" cy="346249"/>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ru-RU" noProof="0" smtClean="0"/>
              <a:t>Образец текста</a:t>
            </a:r>
          </a:p>
        </p:txBody>
      </p:sp>
      <p:sp>
        <p:nvSpPr>
          <p:cNvPr id="4" name="Объект 3"/>
          <p:cNvSpPr>
            <a:spLocks noGrp="1"/>
          </p:cNvSpPr>
          <p:nvPr>
            <p:ph sz="half" idx="2"/>
          </p:nvPr>
        </p:nvSpPr>
        <p:spPr>
          <a:xfrm>
            <a:off x="380999" y="2174875"/>
            <a:ext cx="4114800" cy="1537344"/>
          </a:xfrm>
        </p:spPr>
        <p:txBody>
          <a:bodyPr/>
          <a:lstStyle>
            <a:lvl1pPr marL="281770" indent="-281770">
              <a:defRPr sz="2300"/>
            </a:lvl1pPr>
            <a:lvl2pPr marL="562218" indent="-265896">
              <a:defRPr sz="2000"/>
            </a:lvl2pPr>
            <a:lvl3pPr marL="813562" indent="-243407">
              <a:defRPr sz="1800"/>
            </a:lvl3pPr>
            <a:lvl4pPr marL="1050354" indent="-228856">
              <a:defRPr sz="1700"/>
            </a:lvl4pPr>
            <a:lvl5pPr marL="1279210" indent="-206367">
              <a:defRPr sz="1700"/>
            </a:lvl5pPr>
            <a:lvl6pPr>
              <a:defRPr sz="1600"/>
            </a:lvl6pPr>
            <a:lvl7pPr>
              <a:defRPr sz="1600"/>
            </a:lvl7pPr>
            <a:lvl8pPr>
              <a:defRPr sz="1600"/>
            </a:lvl8pPr>
            <a:lvl9pPr>
              <a:defRPr sz="1600"/>
            </a:lvl9pPr>
          </a:lstStyle>
          <a:p>
            <a:pPr lvl="0"/>
            <a:r>
              <a:rPr lang="ru-RU" noProof="0" smtClean="0"/>
              <a:t>Образец текста</a:t>
            </a:r>
          </a:p>
          <a:p>
            <a:pPr lvl="1"/>
            <a:r>
              <a:rPr lang="ru-RU" noProof="0" smtClean="0"/>
              <a:t>Второй уровень</a:t>
            </a:r>
          </a:p>
          <a:p>
            <a:pPr lvl="2"/>
            <a:r>
              <a:rPr lang="ru-RU" noProof="0" smtClean="0"/>
              <a:t>Третий уровень</a:t>
            </a:r>
          </a:p>
          <a:p>
            <a:pPr lvl="3"/>
            <a:r>
              <a:rPr lang="ru-RU" noProof="0" smtClean="0"/>
              <a:t>Четвертый уровень</a:t>
            </a:r>
          </a:p>
          <a:p>
            <a:pPr lvl="4"/>
            <a:r>
              <a:rPr lang="ru-RU" noProof="0" smtClean="0"/>
              <a:t>Пятый уровень</a:t>
            </a:r>
            <a:endParaRPr lang="ru-RU" noProof="0"/>
          </a:p>
        </p:txBody>
      </p:sp>
      <p:sp>
        <p:nvSpPr>
          <p:cNvPr id="5" name="Текст 4"/>
          <p:cNvSpPr>
            <a:spLocks noGrp="1"/>
          </p:cNvSpPr>
          <p:nvPr>
            <p:ph type="body" sz="quarter" idx="3"/>
          </p:nvPr>
        </p:nvSpPr>
        <p:spPr>
          <a:xfrm>
            <a:off x="4645981" y="1757802"/>
            <a:ext cx="4117019" cy="346249"/>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ru-RU" noProof="0" smtClean="0"/>
              <a:t>Образец текста</a:t>
            </a:r>
          </a:p>
        </p:txBody>
      </p:sp>
      <p:sp>
        <p:nvSpPr>
          <p:cNvPr id="6" name="Объект 5"/>
          <p:cNvSpPr>
            <a:spLocks noGrp="1"/>
          </p:cNvSpPr>
          <p:nvPr>
            <p:ph sz="quarter" idx="4"/>
          </p:nvPr>
        </p:nvSpPr>
        <p:spPr>
          <a:xfrm>
            <a:off x="4645026" y="2174875"/>
            <a:ext cx="4117974" cy="1537344"/>
          </a:xfrm>
        </p:spPr>
        <p:txBody>
          <a:bodyPr/>
          <a:lstStyle>
            <a:lvl1pPr marL="296321" indent="-296321">
              <a:defRPr sz="2300"/>
            </a:lvl1pPr>
            <a:lvl2pPr marL="570155" indent="-273833">
              <a:defRPr sz="2000"/>
            </a:lvl2pPr>
            <a:lvl3pPr marL="821499" indent="-244730">
              <a:defRPr sz="1800"/>
            </a:lvl3pPr>
            <a:lvl4pPr marL="1050354" indent="-236793">
              <a:defRPr sz="1700"/>
            </a:lvl4pPr>
            <a:lvl5pPr marL="1279210" indent="-220919">
              <a:defRPr sz="1700"/>
            </a:lvl5pPr>
            <a:lvl6pPr>
              <a:defRPr sz="1600"/>
            </a:lvl6pPr>
            <a:lvl7pPr>
              <a:defRPr sz="1600"/>
            </a:lvl7pPr>
            <a:lvl8pPr>
              <a:defRPr sz="1600"/>
            </a:lvl8pPr>
            <a:lvl9pPr>
              <a:defRPr sz="1600"/>
            </a:lvl9pPr>
          </a:lstStyle>
          <a:p>
            <a:pPr lvl="0"/>
            <a:r>
              <a:rPr lang="ru-RU" noProof="0" smtClean="0"/>
              <a:t>Образец текста</a:t>
            </a:r>
          </a:p>
          <a:p>
            <a:pPr lvl="1"/>
            <a:r>
              <a:rPr lang="ru-RU" noProof="0" smtClean="0"/>
              <a:t>Второй уровень</a:t>
            </a:r>
          </a:p>
          <a:p>
            <a:pPr lvl="2"/>
            <a:r>
              <a:rPr lang="ru-RU" noProof="0" smtClean="0"/>
              <a:t>Третий уровень</a:t>
            </a:r>
          </a:p>
          <a:p>
            <a:pPr lvl="3"/>
            <a:r>
              <a:rPr lang="ru-RU" noProof="0" smtClean="0"/>
              <a:t>Четвертый уровень</a:t>
            </a:r>
          </a:p>
          <a:p>
            <a:pPr lvl="4"/>
            <a:r>
              <a:rPr lang="ru-RU" noProof="0" smtClean="0"/>
              <a:t>Пятый уровень</a:t>
            </a:r>
            <a:endParaRPr lang="ru-RU" noProof="0"/>
          </a:p>
        </p:txBody>
      </p:sp>
    </p:spTree>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0" smtClean="0"/>
              <a:t>Образец заголовка</a:t>
            </a:r>
            <a:endParaRPr lang="ru-RU" noProof="0"/>
          </a:p>
        </p:txBody>
      </p:sp>
    </p:spTree>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Пусто">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WALKIN: печать с использованием оттенков серого">
    <p:spTree>
      <p:nvGrpSpPr>
        <p:cNvPr id="1" name=""/>
        <p:cNvGrpSpPr/>
        <p:nvPr/>
      </p:nvGrpSpPr>
      <p:grpSpPr>
        <a:xfrm>
          <a:off x="0" y="0"/>
          <a:ext cx="0" cy="0"/>
          <a:chOff x="0" y="0"/>
          <a:chExt cx="0" cy="0"/>
        </a:xfrm>
      </p:grpSpPr>
    </p:spTree>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2.xml"/><Relationship Id="rId1" Type="http://schemas.openxmlformats.org/officeDocument/2006/relationships/slideLayout" Target="../slideLayouts/slideLayout12.xml"/><Relationship Id="rId4" Type="http://schemas.openxmlformats.org/officeDocument/2006/relationships/image" Target="../media/image4.png"/></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image" Target="../media/image5.jpeg"/><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3.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3" cstate="print">
            <a:lum/>
          </a:blip>
          <a:srcRect/>
          <a:stretch>
            <a:fillRect l="-1000" r="-1000"/>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81000" y="230188"/>
            <a:ext cx="8382000" cy="664797"/>
          </a:xfrm>
          <a:prstGeom prst="rect">
            <a:avLst/>
          </a:prstGeom>
        </p:spPr>
        <p:txBody>
          <a:bodyPr vert="horz" wrap="square" lIns="0" tIns="0" rIns="0" bIns="0" rtlCol="0" anchor="t">
            <a:spAutoFit/>
          </a:bodyPr>
          <a:lstStyle/>
          <a:p>
            <a:r>
              <a:rPr lang="ru-RU" noProof="0" smtClean="0"/>
              <a:t>Образец заголовка</a:t>
            </a:r>
            <a:endParaRPr lang="ru-RU" noProof="0"/>
          </a:p>
        </p:txBody>
      </p:sp>
      <p:sp>
        <p:nvSpPr>
          <p:cNvPr id="3" name="Текст 2"/>
          <p:cNvSpPr>
            <a:spLocks noGrp="1"/>
          </p:cNvSpPr>
          <p:nvPr>
            <p:ph type="body" idx="1"/>
          </p:nvPr>
        </p:nvSpPr>
        <p:spPr>
          <a:xfrm>
            <a:off x="381000" y="1412875"/>
            <a:ext cx="8382000" cy="2135969"/>
          </a:xfrm>
          <a:prstGeom prst="rect">
            <a:avLst/>
          </a:prstGeom>
        </p:spPr>
        <p:txBody>
          <a:bodyPr vert="horz" lIns="0" tIns="0" rIns="0" bIns="0" rtlCol="0">
            <a:spAutoFit/>
          </a:bodyPr>
          <a:lstStyle/>
          <a:p>
            <a:pPr lvl="0"/>
            <a:r>
              <a:rPr lang="ru-RU" noProof="0" smtClean="0"/>
              <a:t>Образец текста</a:t>
            </a:r>
          </a:p>
          <a:p>
            <a:pPr lvl="1"/>
            <a:r>
              <a:rPr lang="ru-RU" noProof="0" smtClean="0"/>
              <a:t>Второй уровень</a:t>
            </a:r>
          </a:p>
          <a:p>
            <a:pPr lvl="2"/>
            <a:r>
              <a:rPr lang="ru-RU" noProof="0" smtClean="0"/>
              <a:t>Третий уровень</a:t>
            </a:r>
          </a:p>
          <a:p>
            <a:pPr lvl="3"/>
            <a:r>
              <a:rPr lang="ru-RU" noProof="0" smtClean="0"/>
              <a:t>Четвертый уровень</a:t>
            </a:r>
          </a:p>
          <a:p>
            <a:pPr lvl="4"/>
            <a:r>
              <a:rPr lang="ru-RU" noProof="0" smtClean="0"/>
              <a:t>Пятый уровень</a:t>
            </a:r>
            <a:endParaRPr lang="ru-RU" noProof="0"/>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ransition>
    <p:fade/>
  </p:transition>
  <p:txStyles>
    <p:titleStyle>
      <a:lvl1pPr algn="l" defTabSz="914363" rtl="0" eaLnBrk="1" latinLnBrk="0" hangingPunct="1">
        <a:lnSpc>
          <a:spcPct val="90000"/>
        </a:lnSpc>
        <a:spcBef>
          <a:spcPct val="0"/>
        </a:spcBef>
        <a:buNone/>
        <a:defRPr lang="en-US" sz="4800" b="0" kern="1200" cap="none" spc="-150" dirty="0" smtClean="0">
          <a:ln w="3175">
            <a:noFill/>
          </a:ln>
          <a:gradFill flip="none" rotWithShape="1">
            <a:gsLst>
              <a:gs pos="0">
                <a:srgbClr val="FFFFB9"/>
              </a:gs>
              <a:gs pos="36000">
                <a:srgbClr val="FFFF99"/>
              </a:gs>
              <a:gs pos="86000">
                <a:srgbClr val="F6AE1E"/>
              </a:gs>
            </a:gsLst>
            <a:lin ang="5400000" scaled="0"/>
            <a:tileRect/>
          </a:gradFill>
          <a:effectLst>
            <a:outerShdw blurRad="50800" dist="38100" dir="2700000" algn="tl" rotWithShape="0">
              <a:prstClr val="black">
                <a:alpha val="40000"/>
              </a:prstClr>
            </a:outerShdw>
          </a:effectLst>
          <a:latin typeface="+mj-lt"/>
          <a:ea typeface="+mn-ea"/>
          <a:cs typeface="Arial" charset="0"/>
        </a:defRPr>
      </a:lvl1pPr>
    </p:titleStyle>
    <p:bodyStyle>
      <a:lvl1pPr marL="396875" indent="-396875" algn="l" defTabSz="914363" rtl="0" eaLnBrk="1" latinLnBrk="0" hangingPunct="1">
        <a:lnSpc>
          <a:spcPct val="90000"/>
        </a:lnSpc>
        <a:spcBef>
          <a:spcPct val="20000"/>
        </a:spcBef>
        <a:buFontTx/>
        <a:buBlip>
          <a:blip r:embed="rId14"/>
        </a:buBlip>
        <a:defRPr sz="3200" kern="1200">
          <a:solidFill>
            <a:schemeClr val="tx1"/>
          </a:solidFill>
          <a:latin typeface="+mn-lt"/>
          <a:ea typeface="+mn-ea"/>
          <a:cs typeface="+mn-cs"/>
        </a:defRPr>
      </a:lvl1pPr>
      <a:lvl2pPr marL="914400" indent="-396875" algn="l" defTabSz="914363" rtl="0" eaLnBrk="1" latinLnBrk="0" hangingPunct="1">
        <a:lnSpc>
          <a:spcPct val="90000"/>
        </a:lnSpc>
        <a:spcBef>
          <a:spcPct val="20000"/>
        </a:spcBef>
        <a:buFontTx/>
        <a:buBlip>
          <a:blip r:embed="rId15"/>
        </a:buBlip>
        <a:defRPr sz="2800" kern="1200">
          <a:solidFill>
            <a:schemeClr val="tx1"/>
          </a:solidFill>
          <a:latin typeface="+mn-lt"/>
          <a:ea typeface="+mn-ea"/>
          <a:cs typeface="+mn-cs"/>
        </a:defRPr>
      </a:lvl2pPr>
      <a:lvl3pPr marL="1258888" indent="-344488" algn="l" defTabSz="914363" rtl="0" eaLnBrk="1" latinLnBrk="0" hangingPunct="1">
        <a:lnSpc>
          <a:spcPct val="90000"/>
        </a:lnSpc>
        <a:spcBef>
          <a:spcPct val="20000"/>
        </a:spcBef>
        <a:buFontTx/>
        <a:buBlip>
          <a:blip r:embed="rId15"/>
        </a:buBlip>
        <a:defRPr sz="2400" kern="1200">
          <a:solidFill>
            <a:schemeClr val="tx1"/>
          </a:solidFill>
          <a:latin typeface="+mn-lt"/>
          <a:ea typeface="+mn-ea"/>
          <a:cs typeface="+mn-cs"/>
        </a:defRPr>
      </a:lvl3pPr>
      <a:lvl4pPr marL="1604963" indent="-346075" algn="l" defTabSz="914363" rtl="0" eaLnBrk="1" latinLnBrk="0" hangingPunct="1">
        <a:lnSpc>
          <a:spcPct val="90000"/>
        </a:lnSpc>
        <a:spcBef>
          <a:spcPct val="20000"/>
        </a:spcBef>
        <a:buFontTx/>
        <a:buBlip>
          <a:blip r:embed="rId15"/>
        </a:buBlip>
        <a:defRPr sz="2400" kern="1200">
          <a:solidFill>
            <a:schemeClr val="tx1"/>
          </a:solidFill>
          <a:latin typeface="+mn-lt"/>
          <a:ea typeface="+mn-ea"/>
          <a:cs typeface="+mn-cs"/>
        </a:defRPr>
      </a:lvl4pPr>
      <a:lvl5pPr marL="1941513" indent="-336550" algn="l" defTabSz="914363" rtl="0" eaLnBrk="1" latinLnBrk="0" hangingPunct="1">
        <a:lnSpc>
          <a:spcPct val="90000"/>
        </a:lnSpc>
        <a:spcBef>
          <a:spcPct val="20000"/>
        </a:spcBef>
        <a:buFontTx/>
        <a:buBlip>
          <a:blip r:embed="rId15"/>
        </a:buBlip>
        <a:defRPr sz="2400" kern="1200">
          <a:solidFill>
            <a:schemeClr val="tx1"/>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3" cstate="print">
            <a:lum/>
          </a:blip>
          <a:srcRect/>
          <a:stretch>
            <a:fillRect l="-1000" r="-1000"/>
          </a:stretch>
        </a:blipFill>
        <a:effectLst/>
      </p:bgPr>
    </p:bg>
    <p:spTree>
      <p:nvGrpSpPr>
        <p:cNvPr id="1" name=""/>
        <p:cNvGrpSpPr/>
        <p:nvPr/>
      </p:nvGrpSpPr>
      <p:grpSpPr>
        <a:xfrm>
          <a:off x="0" y="0"/>
          <a:ext cx="0" cy="0"/>
          <a:chOff x="0" y="0"/>
          <a:chExt cx="0" cy="0"/>
        </a:xfrm>
      </p:grpSpPr>
      <p:pic>
        <p:nvPicPr>
          <p:cNvPr id="4" name="Рисунок 3" descr="white rectangle.png"/>
          <p:cNvPicPr>
            <a:picLocks noChangeAspect="1"/>
          </p:cNvPicPr>
          <p:nvPr/>
        </p:nvPicPr>
        <p:blipFill>
          <a:blip r:embed="rId4" cstate="print"/>
          <a:srcRect b="10453"/>
          <a:stretch>
            <a:fillRect/>
          </a:stretch>
        </p:blipFill>
        <p:spPr>
          <a:xfrm>
            <a:off x="0" y="1299706"/>
            <a:ext cx="9144000" cy="5558294"/>
          </a:xfrm>
          <a:prstGeom prst="rect">
            <a:avLst/>
          </a:prstGeom>
        </p:spPr>
      </p:pic>
      <p:sp>
        <p:nvSpPr>
          <p:cNvPr id="2" name="Заголовок 1"/>
          <p:cNvSpPr>
            <a:spLocks noGrp="1"/>
          </p:cNvSpPr>
          <p:nvPr>
            <p:ph type="title"/>
          </p:nvPr>
        </p:nvSpPr>
        <p:spPr>
          <a:xfrm>
            <a:off x="381000" y="230188"/>
            <a:ext cx="8382000" cy="664797"/>
          </a:xfrm>
          <a:prstGeom prst="rect">
            <a:avLst/>
          </a:prstGeom>
        </p:spPr>
        <p:txBody>
          <a:bodyPr vert="horz" wrap="square" lIns="0" tIns="0" rIns="0" bIns="0" rtlCol="0" anchor="t">
            <a:spAutoFit/>
          </a:bodyPr>
          <a:lstStyle/>
          <a:p>
            <a:r>
              <a:rPr lang="ru-RU" noProof="0" smtClean="0"/>
              <a:t>Образец заголовка</a:t>
            </a:r>
            <a:endParaRPr lang="ru-RU" noProof="0"/>
          </a:p>
        </p:txBody>
      </p:sp>
      <p:sp>
        <p:nvSpPr>
          <p:cNvPr id="3" name="Текст 2"/>
          <p:cNvSpPr>
            <a:spLocks noGrp="1"/>
          </p:cNvSpPr>
          <p:nvPr>
            <p:ph type="body" idx="1"/>
          </p:nvPr>
        </p:nvSpPr>
        <p:spPr>
          <a:xfrm>
            <a:off x="722312" y="1905000"/>
            <a:ext cx="8040688" cy="2108269"/>
          </a:xfrm>
          <a:prstGeom prst="rect">
            <a:avLst/>
          </a:prstGeom>
        </p:spPr>
        <p:txBody>
          <a:bodyPr vert="horz" wrap="square" lIns="0" tIns="0" rIns="0" bIns="0" rtlCol="0">
            <a:spAutoFit/>
          </a:bodyPr>
          <a:lstStyle/>
          <a:p>
            <a:pPr lvl="0"/>
            <a:r>
              <a:rPr lang="ru-RU" noProof="0" smtClean="0"/>
              <a:t>Образец текста</a:t>
            </a:r>
          </a:p>
          <a:p>
            <a:pPr lvl="1"/>
            <a:r>
              <a:rPr lang="ru-RU" noProof="0" smtClean="0"/>
              <a:t>Второй уровень</a:t>
            </a:r>
          </a:p>
          <a:p>
            <a:pPr lvl="2"/>
            <a:r>
              <a:rPr lang="ru-RU" noProof="0" smtClean="0"/>
              <a:t>Третий уровень</a:t>
            </a:r>
          </a:p>
          <a:p>
            <a:pPr lvl="3"/>
            <a:r>
              <a:rPr lang="ru-RU" noProof="0" smtClean="0"/>
              <a:t>Четвертый уровень</a:t>
            </a:r>
          </a:p>
          <a:p>
            <a:pPr lvl="4"/>
            <a:r>
              <a:rPr lang="ru-RU" noProof="0" smtClean="0"/>
              <a:t>Пятый уровень</a:t>
            </a:r>
            <a:endParaRPr lang="ru-RU" noProof="0"/>
          </a:p>
        </p:txBody>
      </p:sp>
    </p:spTree>
  </p:cSld>
  <p:clrMap bg1="lt1" tx1="dk1" bg2="lt2" tx2="dk2" accent1="accent1" accent2="accent2" accent3="accent3" accent4="accent4" accent5="accent5" accent6="accent6" hlink="hlink" folHlink="folHlink"/>
  <p:sldLayoutIdLst>
    <p:sldLayoutId id="2147483673" r:id="rId1"/>
  </p:sldLayoutIdLst>
  <p:transition>
    <p:fade/>
  </p:transition>
  <p:txStyles>
    <p:titleStyle>
      <a:lvl1pPr algn="l" defTabSz="914363" rtl="0" eaLnBrk="1" latinLnBrk="0" hangingPunct="1">
        <a:lnSpc>
          <a:spcPct val="90000"/>
        </a:lnSpc>
        <a:spcBef>
          <a:spcPct val="0"/>
        </a:spcBef>
        <a:buNone/>
        <a:defRPr lang="en-US" sz="4800" b="0" kern="1200" cap="none" spc="-125" dirty="0" smtClean="0">
          <a:ln w="3175">
            <a:noFill/>
          </a:ln>
          <a:gradFill flip="none" rotWithShape="1">
            <a:gsLst>
              <a:gs pos="0">
                <a:srgbClr val="FFFFB9"/>
              </a:gs>
              <a:gs pos="36000">
                <a:srgbClr val="FFFF99"/>
              </a:gs>
              <a:gs pos="86000">
                <a:srgbClr val="F6AE1E"/>
              </a:gs>
            </a:gsLst>
            <a:lin ang="5400000" scaled="0"/>
            <a:tileRect/>
          </a:gradFill>
          <a:effectLst>
            <a:outerShdw blurRad="50800" dist="38100" dir="2700000" algn="tl" rotWithShape="0">
              <a:prstClr val="black">
                <a:alpha val="40000"/>
              </a:prstClr>
            </a:outerShdw>
          </a:effectLst>
          <a:latin typeface="+mj-lt"/>
          <a:ea typeface="+mn-ea"/>
          <a:cs typeface="Arial" charset="0"/>
        </a:defRPr>
      </a:lvl1pPr>
    </p:titleStyle>
    <p:bodyStyle>
      <a:lvl1pPr marL="0" indent="0" algn="l" defTabSz="914363" rtl="0" eaLnBrk="1" latinLnBrk="0" hangingPunct="1">
        <a:lnSpc>
          <a:spcPct val="90000"/>
        </a:lnSpc>
        <a:spcBef>
          <a:spcPct val="20000"/>
        </a:spcBef>
        <a:buFont typeface="Arial" pitchFamily="34" charset="0"/>
        <a:buNone/>
        <a:defRPr sz="3000" b="1" kern="1200">
          <a:solidFill>
            <a:schemeClr val="tx1"/>
          </a:solidFill>
          <a:latin typeface="Courier New" pitchFamily="49" charset="0"/>
          <a:ea typeface="+mn-ea"/>
          <a:cs typeface="Courier New" pitchFamily="49" charset="0"/>
        </a:defRPr>
      </a:lvl1pPr>
      <a:lvl2pPr marL="384954" indent="-7937" algn="l" defTabSz="914363" rtl="0" eaLnBrk="1" latinLnBrk="0" hangingPunct="1">
        <a:lnSpc>
          <a:spcPct val="90000"/>
        </a:lnSpc>
        <a:spcBef>
          <a:spcPct val="20000"/>
        </a:spcBef>
        <a:buFont typeface="Arial" pitchFamily="34" charset="0"/>
        <a:buNone/>
        <a:defRPr sz="2800" b="1" kern="1200">
          <a:solidFill>
            <a:schemeClr val="tx1"/>
          </a:solidFill>
          <a:latin typeface="Courier New" pitchFamily="49" charset="0"/>
          <a:ea typeface="+mn-ea"/>
          <a:cs typeface="Courier New" pitchFamily="49" charset="0"/>
        </a:defRPr>
      </a:lvl2pPr>
      <a:lvl3pPr marL="761970" indent="-7937" algn="l" defTabSz="914363" rtl="0" eaLnBrk="1" latinLnBrk="0" hangingPunct="1">
        <a:lnSpc>
          <a:spcPct val="90000"/>
        </a:lnSpc>
        <a:spcBef>
          <a:spcPct val="20000"/>
        </a:spcBef>
        <a:buFont typeface="Arial" pitchFamily="34" charset="0"/>
        <a:buNone/>
        <a:defRPr sz="2400" b="1" kern="1200">
          <a:solidFill>
            <a:schemeClr val="tx1"/>
          </a:solidFill>
          <a:latin typeface="Courier New" pitchFamily="49" charset="0"/>
          <a:ea typeface="+mn-ea"/>
          <a:cs typeface="Courier New" pitchFamily="49" charset="0"/>
        </a:defRPr>
      </a:lvl3pPr>
      <a:lvl4pPr marL="1094009" indent="7937" algn="l" defTabSz="914363" rtl="0" eaLnBrk="1" latinLnBrk="0" hangingPunct="1">
        <a:lnSpc>
          <a:spcPct val="90000"/>
        </a:lnSpc>
        <a:spcBef>
          <a:spcPct val="20000"/>
        </a:spcBef>
        <a:buFont typeface="Arial" pitchFamily="34" charset="0"/>
        <a:buNone/>
        <a:defRPr sz="2400" b="1" kern="1200">
          <a:solidFill>
            <a:schemeClr val="tx1"/>
          </a:solidFill>
          <a:latin typeface="Courier New" pitchFamily="49" charset="0"/>
          <a:ea typeface="+mn-ea"/>
          <a:cs typeface="Courier New" pitchFamily="49" charset="0"/>
        </a:defRPr>
      </a:lvl4pPr>
      <a:lvl5pPr marL="1426047" indent="0" algn="l" defTabSz="914363" rtl="0" eaLnBrk="1" latinLnBrk="0" hangingPunct="1">
        <a:lnSpc>
          <a:spcPct val="90000"/>
        </a:lnSpc>
        <a:spcBef>
          <a:spcPct val="20000"/>
        </a:spcBef>
        <a:buFont typeface="Arial" pitchFamily="34" charset="0"/>
        <a:buNone/>
        <a:defRPr sz="2400" b="1" kern="1200">
          <a:solidFill>
            <a:schemeClr val="tx1"/>
          </a:solidFill>
          <a:latin typeface="Courier New" pitchFamily="49" charset="0"/>
          <a:ea typeface="+mn-ea"/>
          <a:cs typeface="Courier New" pitchFamily="49" charset="0"/>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lum/>
          </a:blip>
          <a:srcRect/>
          <a:stretch>
            <a:fillRect/>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142108" y="381000"/>
            <a:ext cx="6859787" cy="1371600"/>
          </a:xfrm>
          <a:prstGeom prst="rect">
            <a:avLst/>
          </a:prstGeom>
        </p:spPr>
        <p:txBody>
          <a:bodyPr vert="horz" lIns="91440" tIns="45720" rIns="91440" bIns="45720" rtlCol="0" anchor="b">
            <a:normAutofit/>
          </a:bodyPr>
          <a:lstStyle/>
          <a:p>
            <a:r>
              <a:rPr lang="ru-RU" dirty="0" smtClean="0"/>
              <a:t>Образец заголовка</a:t>
            </a:r>
            <a:endParaRPr lang="ru-RU" dirty="0"/>
          </a:p>
        </p:txBody>
      </p:sp>
      <p:sp>
        <p:nvSpPr>
          <p:cNvPr id="3" name="Текст 2"/>
          <p:cNvSpPr>
            <a:spLocks noGrp="1"/>
          </p:cNvSpPr>
          <p:nvPr>
            <p:ph type="body" idx="1"/>
          </p:nvPr>
        </p:nvSpPr>
        <p:spPr>
          <a:xfrm>
            <a:off x="1142107" y="1904999"/>
            <a:ext cx="6852578" cy="4114801"/>
          </a:xfrm>
          <a:prstGeom prst="rect">
            <a:avLst/>
          </a:prstGeom>
        </p:spPr>
        <p:txBody>
          <a:bodyPr vert="horz" lIns="91440" tIns="45720" rIns="91440" bIns="45720" rtlCol="0">
            <a:normAutofit/>
          </a:bodyPr>
          <a:lstStyle/>
          <a:p>
            <a:pPr lvl="0"/>
            <a:r>
              <a:rPr lang="ru-RU" dirty="0" smtClean="0"/>
              <a:t>Образец текста</a:t>
            </a:r>
          </a:p>
          <a:p>
            <a:pPr lvl="1"/>
            <a:r>
              <a:rPr lang="ru-RU" dirty="0" smtClean="0"/>
              <a:t>Второй уровень</a:t>
            </a:r>
          </a:p>
          <a:p>
            <a:pPr lvl="2"/>
            <a:r>
              <a:rPr lang="ru-RU" dirty="0" smtClean="0"/>
              <a:t>Третий уровень</a:t>
            </a:r>
          </a:p>
          <a:p>
            <a:pPr lvl="3"/>
            <a:r>
              <a:rPr lang="ru-RU" dirty="0" smtClean="0"/>
              <a:t>Четвертый уровень</a:t>
            </a:r>
          </a:p>
          <a:p>
            <a:pPr lvl="4"/>
            <a:r>
              <a:rPr lang="ru-RU" dirty="0" smtClean="0"/>
              <a:t>Пятый уровень</a:t>
            </a:r>
            <a:endParaRPr lang="ru-RU" dirty="0"/>
          </a:p>
        </p:txBody>
      </p:sp>
      <p:sp>
        <p:nvSpPr>
          <p:cNvPr id="4" name="Дата 3"/>
          <p:cNvSpPr>
            <a:spLocks noGrp="1"/>
          </p:cNvSpPr>
          <p:nvPr>
            <p:ph type="dt" sz="half" idx="2"/>
          </p:nvPr>
        </p:nvSpPr>
        <p:spPr>
          <a:xfrm>
            <a:off x="6171424" y="6400800"/>
            <a:ext cx="1087325" cy="276228"/>
          </a:xfrm>
          <a:prstGeom prst="rect">
            <a:avLst/>
          </a:prstGeom>
        </p:spPr>
        <p:txBody>
          <a:bodyPr vert="horz" lIns="91440" tIns="45720" rIns="91440" bIns="45720" rtlCol="0" anchor="ctr"/>
          <a:lstStyle>
            <a:lvl1pPr algn="r">
              <a:defRPr sz="1000">
                <a:solidFill>
                  <a:schemeClr val="tx1">
                    <a:tint val="75000"/>
                  </a:schemeClr>
                </a:solidFill>
              </a:defRPr>
            </a:lvl1pPr>
          </a:lstStyle>
          <a:p>
            <a:fld id="{03F41C87-7AD9-4845-A077-840E4A0F3F06}" type="datetimeFigureOut">
              <a:rPr lang="ru-RU" smtClean="0"/>
              <a:pPr/>
              <a:t>22.02.2014</a:t>
            </a:fld>
            <a:endParaRPr lang="ru-RU" dirty="0"/>
          </a:p>
        </p:txBody>
      </p:sp>
      <p:sp>
        <p:nvSpPr>
          <p:cNvPr id="5" name="Нижний колонтитул 4"/>
          <p:cNvSpPr>
            <a:spLocks noGrp="1"/>
          </p:cNvSpPr>
          <p:nvPr>
            <p:ph type="ftr" sz="quarter" idx="3"/>
          </p:nvPr>
        </p:nvSpPr>
        <p:spPr>
          <a:xfrm>
            <a:off x="1142107" y="6400800"/>
            <a:ext cx="4916180" cy="276228"/>
          </a:xfrm>
          <a:prstGeom prst="rect">
            <a:avLst/>
          </a:prstGeom>
        </p:spPr>
        <p:txBody>
          <a:bodyPr vert="horz" lIns="91440" tIns="45720" rIns="91440" bIns="45720" rtlCol="0" anchor="ctr"/>
          <a:lstStyle>
            <a:lvl1pPr algn="l">
              <a:defRPr sz="1000">
                <a:solidFill>
                  <a:schemeClr val="tx1">
                    <a:tint val="75000"/>
                  </a:schemeClr>
                </a:solidFill>
              </a:defRPr>
            </a:lvl1pPr>
          </a:lstStyle>
          <a:p>
            <a:endParaRPr lang="ru-RU" dirty="0"/>
          </a:p>
        </p:txBody>
      </p:sp>
      <p:sp>
        <p:nvSpPr>
          <p:cNvPr id="6" name="Номер слайда 5"/>
          <p:cNvSpPr>
            <a:spLocks noGrp="1"/>
          </p:cNvSpPr>
          <p:nvPr>
            <p:ph type="sldNum" sz="quarter" idx="4"/>
          </p:nvPr>
        </p:nvSpPr>
        <p:spPr>
          <a:xfrm>
            <a:off x="7373078" y="6400800"/>
            <a:ext cx="628815" cy="276228"/>
          </a:xfrm>
          <a:prstGeom prst="rect">
            <a:avLst/>
          </a:prstGeom>
        </p:spPr>
        <p:txBody>
          <a:bodyPr vert="horz" lIns="91440" tIns="45720" rIns="91440" bIns="45720" rtlCol="0" anchor="ctr"/>
          <a:lstStyle>
            <a:lvl1pPr algn="r">
              <a:defRPr sz="1000">
                <a:solidFill>
                  <a:schemeClr val="tx1">
                    <a:tint val="75000"/>
                  </a:schemeClr>
                </a:solidFill>
              </a:defRPr>
            </a:lvl1pPr>
          </a:lstStyle>
          <a:p>
            <a:fld id="{2A013F82-EE5E-44EE-A61D-E31C6657F26F}" type="slidenum">
              <a:rPr lang="ru-RU" smtClean="0"/>
              <a:pPr/>
              <a:t>‹#›</a:t>
            </a:fld>
            <a:endParaRPr lang="ru-RU" dirty="0"/>
          </a:p>
        </p:txBody>
      </p:sp>
    </p:spTree>
    <p:extLst>
      <p:ext uri="{BB962C8B-B14F-4D97-AF65-F5344CB8AC3E}">
        <p14:creationId xmlns="" xmlns:p14="http://schemas.microsoft.com/office/powerpoint/2010/main" val="1403059996"/>
      </p:ext>
    </p:extLst>
  </p:cSld>
  <p:clrMap bg1="dk1" tx1="lt1" bg2="dk2" tx2="lt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Lst>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txStyles>
    <p:titleStyle>
      <a:lvl1pPr algn="l" defTabSz="914400" rtl="0" eaLnBrk="1" latinLnBrk="0" hangingPunct="1">
        <a:lnSpc>
          <a:spcPct val="90000"/>
        </a:lnSpc>
        <a:spcBef>
          <a:spcPct val="0"/>
        </a:spcBef>
        <a:buNone/>
        <a:defRPr sz="3600" kern="1200" spc="100" baseline="0">
          <a:solidFill>
            <a:schemeClr val="tx1"/>
          </a:solidFill>
          <a:latin typeface="+mj-lt"/>
          <a:ea typeface="+mj-ea"/>
          <a:cs typeface="+mj-cs"/>
        </a:defRPr>
      </a:lvl1pPr>
    </p:titleStyle>
    <p:bodyStyle>
      <a:lvl1pPr marL="223838" indent="-223838" algn="l" defTabSz="914400" rtl="0" eaLnBrk="1" latinLnBrk="0" hangingPunct="1">
        <a:lnSpc>
          <a:spcPct val="90000"/>
        </a:lnSpc>
        <a:spcBef>
          <a:spcPts val="1800"/>
        </a:spcBef>
        <a:buClr>
          <a:schemeClr val="accent1"/>
        </a:buClr>
        <a:buSzPct val="100000"/>
        <a:buFont typeface="Arial" pitchFamily="34" charset="0"/>
        <a:buChar char="•"/>
        <a:defRPr sz="2400" kern="1200">
          <a:solidFill>
            <a:schemeClr val="tx1"/>
          </a:solidFill>
          <a:latin typeface="+mn-lt"/>
          <a:ea typeface="+mn-ea"/>
          <a:cs typeface="+mn-cs"/>
        </a:defRPr>
      </a:lvl1pPr>
      <a:lvl2pPr marL="463550" indent="-231775" algn="l" defTabSz="914400" rtl="0" eaLnBrk="1" latinLnBrk="0" hangingPunct="1">
        <a:lnSpc>
          <a:spcPct val="90000"/>
        </a:lnSpc>
        <a:spcBef>
          <a:spcPts val="1200"/>
        </a:spcBef>
        <a:buClr>
          <a:schemeClr val="accent1"/>
        </a:buClr>
        <a:buSzPct val="100000"/>
        <a:buFont typeface="Arial" pitchFamily="34" charset="0"/>
        <a:buChar char="•"/>
        <a:defRPr sz="2000" kern="1200">
          <a:solidFill>
            <a:schemeClr val="tx1"/>
          </a:solidFill>
          <a:latin typeface="+mn-lt"/>
          <a:ea typeface="+mn-ea"/>
          <a:cs typeface="+mn-cs"/>
        </a:defRPr>
      </a:lvl2pPr>
      <a:lvl3pPr marL="682625" indent="-219075" algn="l" defTabSz="914400" rtl="0" eaLnBrk="1" latinLnBrk="0" hangingPunct="1">
        <a:lnSpc>
          <a:spcPct val="90000"/>
        </a:lnSpc>
        <a:spcBef>
          <a:spcPts val="600"/>
        </a:spcBef>
        <a:buClr>
          <a:schemeClr val="accent1"/>
        </a:buClr>
        <a:buSzPct val="100000"/>
        <a:buFont typeface="Arial" pitchFamily="34" charset="0"/>
        <a:buChar char="•"/>
        <a:defRPr sz="1800" kern="1200">
          <a:solidFill>
            <a:schemeClr val="tx1"/>
          </a:solidFill>
          <a:latin typeface="+mn-lt"/>
          <a:ea typeface="+mn-ea"/>
          <a:cs typeface="+mn-cs"/>
        </a:defRPr>
      </a:lvl3pPr>
      <a:lvl4pPr marL="857250" indent="-174625" algn="l" defTabSz="914400" rtl="0" eaLnBrk="1" latinLnBrk="0" hangingPunct="1">
        <a:lnSpc>
          <a:spcPct val="90000"/>
        </a:lnSpc>
        <a:spcBef>
          <a:spcPts val="600"/>
        </a:spcBef>
        <a:buClr>
          <a:schemeClr val="accent1"/>
        </a:buClr>
        <a:buSzPct val="100000"/>
        <a:buFont typeface="Arial" pitchFamily="34" charset="0"/>
        <a:buChar char="•"/>
        <a:defRPr sz="1600" kern="1200">
          <a:solidFill>
            <a:schemeClr val="tx1"/>
          </a:solidFill>
          <a:latin typeface="+mn-lt"/>
          <a:ea typeface="+mn-ea"/>
          <a:cs typeface="+mn-cs"/>
        </a:defRPr>
      </a:lvl4pPr>
      <a:lvl5pPr marL="1030288" indent="-173038" algn="l" defTabSz="914400" rtl="0" eaLnBrk="1" latinLnBrk="0" hangingPunct="1">
        <a:lnSpc>
          <a:spcPct val="90000"/>
        </a:lnSpc>
        <a:spcBef>
          <a:spcPts val="600"/>
        </a:spcBef>
        <a:buClr>
          <a:schemeClr val="accent1"/>
        </a:buClr>
        <a:buSzPct val="100000"/>
        <a:buFont typeface="Arial" pitchFamily="34" charset="0"/>
        <a:buChar char="•"/>
        <a:defRPr sz="1600" kern="1200">
          <a:solidFill>
            <a:schemeClr val="tx1"/>
          </a:solidFill>
          <a:latin typeface="+mn-lt"/>
          <a:ea typeface="+mn-ea"/>
          <a:cs typeface="+mn-cs"/>
        </a:defRPr>
      </a:lvl5pPr>
      <a:lvl6pPr marL="1207008" indent="-173736" algn="l" defTabSz="914400" rtl="0" eaLnBrk="1" latinLnBrk="0" hangingPunct="1">
        <a:spcBef>
          <a:spcPts val="600"/>
        </a:spcBef>
        <a:buClr>
          <a:schemeClr val="accent1"/>
        </a:buClr>
        <a:buFont typeface="Arial" pitchFamily="34" charset="0"/>
        <a:buChar char="•"/>
        <a:defRPr sz="1600" kern="1200">
          <a:solidFill>
            <a:schemeClr val="tx1"/>
          </a:solidFill>
          <a:latin typeface="+mn-lt"/>
          <a:ea typeface="+mn-ea"/>
          <a:cs typeface="+mn-cs"/>
        </a:defRPr>
      </a:lvl6pPr>
      <a:lvl7pPr marL="1380744" indent="-173736" algn="l" defTabSz="914400" rtl="0" eaLnBrk="1" latinLnBrk="0" hangingPunct="1">
        <a:spcBef>
          <a:spcPts val="600"/>
        </a:spcBef>
        <a:buClr>
          <a:schemeClr val="accent1"/>
        </a:buClr>
        <a:buFont typeface="Arial" pitchFamily="34" charset="0"/>
        <a:buChar char="•"/>
        <a:defRPr sz="1600" kern="1200">
          <a:solidFill>
            <a:schemeClr val="tx1"/>
          </a:solidFill>
          <a:latin typeface="+mn-lt"/>
          <a:ea typeface="+mn-ea"/>
          <a:cs typeface="+mn-cs"/>
        </a:defRPr>
      </a:lvl7pPr>
      <a:lvl8pPr marL="1554480" indent="-173736" algn="l" defTabSz="914400" rtl="0" eaLnBrk="1" latinLnBrk="0" hangingPunct="1">
        <a:spcBef>
          <a:spcPts val="600"/>
        </a:spcBef>
        <a:buClr>
          <a:schemeClr val="accent1"/>
        </a:buClr>
        <a:buFont typeface="Arial" pitchFamily="34" charset="0"/>
        <a:buChar char="•"/>
        <a:defRPr sz="1600" kern="1200">
          <a:solidFill>
            <a:schemeClr val="tx1"/>
          </a:solidFill>
          <a:latin typeface="+mn-lt"/>
          <a:ea typeface="+mn-ea"/>
          <a:cs typeface="+mn-cs"/>
        </a:defRPr>
      </a:lvl8pPr>
      <a:lvl9pPr marL="1728216" indent="-173736" algn="l" defTabSz="914400" rtl="0" eaLnBrk="1" latinLnBrk="0" hangingPunct="1">
        <a:spcBef>
          <a:spcPts val="600"/>
        </a:spcBef>
        <a:buClr>
          <a:schemeClr val="accent1"/>
        </a:buClr>
        <a:buFont typeface="Arial" pitchFamily="34" charset="0"/>
        <a:buChar char="•"/>
        <a:defRPr sz="1600" kern="120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13.xml"/></Relationships>
</file>

<file path=ppt/slides/_rels/slide10.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14.xml"/></Relationships>
</file>

<file path=ppt/slides/_rels/slide2.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14.xml"/></Relationships>
</file>

<file path=ppt/slides/_rels/slide3.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14.xml"/></Relationships>
</file>

<file path=ppt/slides/_rels/slide4.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14.xml"/></Relationships>
</file>

<file path=ppt/slides/_rels/slide5.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14.xml"/></Relationships>
</file>

<file path=ppt/slides/_rels/slide6.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14.xml"/></Relationships>
</file>

<file path=ppt/slides/_rels/slide7.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14.xml"/></Relationships>
</file>

<file path=ppt/slides/_rels/slide8.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14.xml"/></Relationships>
</file>

<file path=ppt/slides/_rels/slide9.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1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285720" y="0"/>
            <a:ext cx="4786314" cy="1079376"/>
          </a:xfrm>
        </p:spPr>
        <p:txBody>
          <a:bodyPr/>
          <a:lstStyle/>
          <a:p>
            <a:r>
              <a:rPr lang="en-US" dirty="0" smtClean="0"/>
              <a:t>Fukushima</a:t>
            </a:r>
            <a:endParaRPr lang="ru-RU" dirty="0"/>
          </a:p>
        </p:txBody>
      </p:sp>
      <p:sp>
        <p:nvSpPr>
          <p:cNvPr id="3" name="Подзаголовок 2"/>
          <p:cNvSpPr>
            <a:spLocks noGrp="1"/>
          </p:cNvSpPr>
          <p:nvPr>
            <p:ph type="subTitle" idx="1"/>
          </p:nvPr>
        </p:nvSpPr>
        <p:spPr>
          <a:xfrm>
            <a:off x="357158" y="5638800"/>
            <a:ext cx="7000924" cy="1219200"/>
          </a:xfrm>
        </p:spPr>
        <p:txBody>
          <a:bodyPr>
            <a:normAutofit/>
          </a:bodyPr>
          <a:lstStyle/>
          <a:p>
            <a:pPr>
              <a:lnSpc>
                <a:spcPct val="80000"/>
              </a:lnSpc>
              <a:defRPr/>
            </a:pPr>
            <a:r>
              <a:rPr lang="ru-RU" b="1" i="1" dirty="0" smtClean="0">
                <a:solidFill>
                  <a:schemeClr val="tx1"/>
                </a:solidFill>
                <a:cs typeface="Aparajita" pitchFamily="34" charset="0"/>
              </a:rPr>
              <a:t>Назарян Нелли </a:t>
            </a:r>
            <a:r>
              <a:rPr lang="ru-RU" b="1" i="1" dirty="0" err="1" smtClean="0">
                <a:solidFill>
                  <a:schemeClr val="tx1"/>
                </a:solidFill>
                <a:cs typeface="Aparajita" pitchFamily="34" charset="0"/>
              </a:rPr>
              <a:t>Растамовна</a:t>
            </a:r>
            <a:endParaRPr lang="ru-RU" b="1" i="1" dirty="0" smtClean="0">
              <a:solidFill>
                <a:schemeClr val="tx1"/>
              </a:solidFill>
              <a:cs typeface="Aparajita" pitchFamily="34" charset="0"/>
            </a:endParaRPr>
          </a:p>
          <a:p>
            <a:pPr>
              <a:lnSpc>
                <a:spcPct val="80000"/>
              </a:lnSpc>
              <a:defRPr/>
            </a:pPr>
            <a:r>
              <a:rPr lang="ru-RU" b="1" i="1" dirty="0" smtClean="0">
                <a:solidFill>
                  <a:schemeClr val="tx1"/>
                </a:solidFill>
                <a:cs typeface="Aparajita" pitchFamily="34" charset="0"/>
              </a:rPr>
              <a:t>Учитель английского языка</a:t>
            </a:r>
          </a:p>
          <a:p>
            <a:pPr>
              <a:lnSpc>
                <a:spcPct val="80000"/>
              </a:lnSpc>
              <a:defRPr/>
            </a:pPr>
            <a:r>
              <a:rPr lang="ru-RU" b="1" i="1" dirty="0" smtClean="0">
                <a:solidFill>
                  <a:schemeClr val="tx1"/>
                </a:solidFill>
                <a:cs typeface="Aparajita" pitchFamily="34" charset="0"/>
              </a:rPr>
              <a:t>МБОУ педагогический лицей </a:t>
            </a:r>
          </a:p>
          <a:p>
            <a:pPr>
              <a:lnSpc>
                <a:spcPct val="80000"/>
              </a:lnSpc>
              <a:defRPr/>
            </a:pPr>
            <a:r>
              <a:rPr lang="ru-RU" b="1" i="1" dirty="0" smtClean="0">
                <a:solidFill>
                  <a:schemeClr val="tx1"/>
                </a:solidFill>
                <a:cs typeface="Aparajita" pitchFamily="34" charset="0"/>
              </a:rPr>
              <a:t>г. Димитровграда Ульяновской области</a:t>
            </a:r>
          </a:p>
          <a:p>
            <a:endParaRPr lang="ru-RU" dirty="0"/>
          </a:p>
        </p:txBody>
      </p:sp>
      <p:pic>
        <p:nvPicPr>
          <p:cNvPr id="1026" name="Picture 2" descr="C:\Users\user\Desktop\Презентация\2.jpg"/>
          <p:cNvPicPr>
            <a:picLocks noChangeAspect="1" noChangeArrowheads="1"/>
          </p:cNvPicPr>
          <p:nvPr/>
        </p:nvPicPr>
        <p:blipFill>
          <a:blip r:embed="rId2" cstate="print"/>
          <a:srcRect/>
          <a:stretch>
            <a:fillRect/>
          </a:stretch>
        </p:blipFill>
        <p:spPr bwMode="auto">
          <a:xfrm>
            <a:off x="1214414" y="1071546"/>
            <a:ext cx="6715172" cy="4393413"/>
          </a:xfrm>
          <a:prstGeom prst="rect">
            <a:avLst/>
          </a:prstGeom>
          <a:noFill/>
        </p:spPr>
      </p:pic>
    </p:spTree>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4" presetClass="entr" presetSubtype="0" fill="hold" nodeType="afterEffect">
                                  <p:stCondLst>
                                    <p:cond delay="0"/>
                                  </p:stCondLst>
                                  <p:childTnLst>
                                    <p:set>
                                      <p:cBhvr>
                                        <p:cTn id="11" dur="1" fill="hold">
                                          <p:stCondLst>
                                            <p:cond delay="0"/>
                                          </p:stCondLst>
                                        </p:cTn>
                                        <p:tgtEl>
                                          <p:spTgt spid="1026"/>
                                        </p:tgtEl>
                                        <p:attrNameLst>
                                          <p:attrName>style.visibility</p:attrName>
                                        </p:attrNameLst>
                                      </p:cBhvr>
                                      <p:to>
                                        <p:strVal val="visible"/>
                                      </p:to>
                                    </p:set>
                                    <p:anim to="" calcmode="lin" valueType="num">
                                      <p:cBhvr>
                                        <p:cTn id="12" dur="1" fill="hold"/>
                                        <p:tgtEl>
                                          <p:spTgt spid="1026"/>
                                        </p:tgtEl>
                                        <p:attrNameLst>
                                          <p:attrName/>
                                        </p:attrNameLst>
                                      </p:cBhvr>
                                    </p:anim>
                                  </p:childTnLst>
                                </p:cTn>
                              </p:par>
                            </p:childTnLst>
                          </p:cTn>
                        </p:par>
                        <p:par>
                          <p:cTn id="13" fill="hold">
                            <p:stCondLst>
                              <p:cond delay="500"/>
                            </p:stCondLst>
                            <p:childTnLst>
                              <p:par>
                                <p:cTn id="14" presetID="2" presetClass="entr" presetSubtype="4" fill="hold" grpId="0" nodeType="afterEffect">
                                  <p:stCondLst>
                                    <p:cond delay="0"/>
                                  </p:stCondLst>
                                  <p:childTnLst>
                                    <p:set>
                                      <p:cBhvr>
                                        <p:cTn id="15" dur="1" fill="hold">
                                          <p:stCondLst>
                                            <p:cond delay="0"/>
                                          </p:stCondLst>
                                        </p:cTn>
                                        <p:tgtEl>
                                          <p:spTgt spid="3">
                                            <p:txEl>
                                              <p:pRg st="0" end="0"/>
                                            </p:txEl>
                                          </p:spTgt>
                                        </p:tgtEl>
                                        <p:attrNameLst>
                                          <p:attrName>style.visibility</p:attrName>
                                        </p:attrNameLst>
                                      </p:cBhvr>
                                      <p:to>
                                        <p:strVal val="visible"/>
                                      </p:to>
                                    </p:set>
                                    <p:anim calcmode="lin" valueType="num">
                                      <p:cBhvr additive="base">
                                        <p:cTn id="16"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7"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par>
                          <p:cTn id="18" fill="hold">
                            <p:stCondLst>
                              <p:cond delay="1000"/>
                            </p:stCondLst>
                            <p:childTnLst>
                              <p:par>
                                <p:cTn id="19" presetID="2" presetClass="entr" presetSubtype="4" fill="hold" grpId="0" nodeType="afterEffect">
                                  <p:stCondLst>
                                    <p:cond delay="0"/>
                                  </p:stCondLst>
                                  <p:childTnLst>
                                    <p:set>
                                      <p:cBhvr>
                                        <p:cTn id="20" dur="1" fill="hold">
                                          <p:stCondLst>
                                            <p:cond delay="0"/>
                                          </p:stCondLst>
                                        </p:cTn>
                                        <p:tgtEl>
                                          <p:spTgt spid="3">
                                            <p:txEl>
                                              <p:pRg st="1" end="1"/>
                                            </p:txEl>
                                          </p:spTgt>
                                        </p:tgtEl>
                                        <p:attrNameLst>
                                          <p:attrName>style.visibility</p:attrName>
                                        </p:attrNameLst>
                                      </p:cBhvr>
                                      <p:to>
                                        <p:strVal val="visible"/>
                                      </p:to>
                                    </p:set>
                                    <p:anim calcmode="lin" valueType="num">
                                      <p:cBhvr additive="base">
                                        <p:cTn id="21"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par>
                          <p:cTn id="23" fill="hold">
                            <p:stCondLst>
                              <p:cond delay="1500"/>
                            </p:stCondLst>
                            <p:childTnLst>
                              <p:par>
                                <p:cTn id="24" presetID="2" presetClass="entr" presetSubtype="4" fill="hold" grpId="0" nodeType="afterEffect">
                                  <p:stCondLst>
                                    <p:cond delay="0"/>
                                  </p:stCondLst>
                                  <p:childTnLst>
                                    <p:set>
                                      <p:cBhvr>
                                        <p:cTn id="25" dur="1" fill="hold">
                                          <p:stCondLst>
                                            <p:cond delay="0"/>
                                          </p:stCondLst>
                                        </p:cTn>
                                        <p:tgtEl>
                                          <p:spTgt spid="3">
                                            <p:txEl>
                                              <p:pRg st="2" end="2"/>
                                            </p:txEl>
                                          </p:spTgt>
                                        </p:tgtEl>
                                        <p:attrNameLst>
                                          <p:attrName>style.visibility</p:attrName>
                                        </p:attrNameLst>
                                      </p:cBhvr>
                                      <p:to>
                                        <p:strVal val="visible"/>
                                      </p:to>
                                    </p:set>
                                    <p:anim calcmode="lin" valueType="num">
                                      <p:cBhvr additive="base">
                                        <p:cTn id="26"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7"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par>
                          <p:cTn id="28" fill="hold">
                            <p:stCondLst>
                              <p:cond delay="2000"/>
                            </p:stCondLst>
                            <p:childTnLst>
                              <p:par>
                                <p:cTn id="29" presetID="2" presetClass="entr" presetSubtype="4" fill="hold" grpId="0" nodeType="afterEffect">
                                  <p:stCondLst>
                                    <p:cond delay="0"/>
                                  </p:stCondLst>
                                  <p:childTnLst>
                                    <p:set>
                                      <p:cBhvr>
                                        <p:cTn id="30" dur="1" fill="hold">
                                          <p:stCondLst>
                                            <p:cond delay="0"/>
                                          </p:stCondLst>
                                        </p:cTn>
                                        <p:tgtEl>
                                          <p:spTgt spid="3">
                                            <p:txEl>
                                              <p:pRg st="3" end="3"/>
                                            </p:txEl>
                                          </p:spTgt>
                                        </p:tgtEl>
                                        <p:attrNameLst>
                                          <p:attrName>style.visibility</p:attrName>
                                        </p:attrNameLst>
                                      </p:cBhvr>
                                      <p:to>
                                        <p:strVal val="visible"/>
                                      </p:to>
                                    </p:set>
                                    <p:anim calcmode="lin" valueType="num">
                                      <p:cBhvr additive="base">
                                        <p:cTn id="31"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928794" y="6143644"/>
            <a:ext cx="6858016" cy="461665"/>
          </a:xfrm>
          <a:prstGeom prst="rect">
            <a:avLst/>
          </a:prstGeom>
        </p:spPr>
        <p:txBody>
          <a:bodyPr wrap="square">
            <a:spAutoFit/>
          </a:bodyPr>
          <a:lstStyle/>
          <a:p>
            <a:r>
              <a:rPr lang="en-US" sz="2400" dirty="0" smtClean="0"/>
              <a:t>http://en.wikipedia.org/wiki/Fukushima,_Fukushima</a:t>
            </a:r>
            <a:endParaRPr lang="ru-RU" sz="2400" dirty="0"/>
          </a:p>
        </p:txBody>
      </p:sp>
      <p:sp>
        <p:nvSpPr>
          <p:cNvPr id="5" name="Прямоугольник 4"/>
          <p:cNvSpPr/>
          <p:nvPr/>
        </p:nvSpPr>
        <p:spPr>
          <a:xfrm>
            <a:off x="1928794" y="5643578"/>
            <a:ext cx="7858180" cy="461665"/>
          </a:xfrm>
          <a:prstGeom prst="rect">
            <a:avLst/>
          </a:prstGeom>
        </p:spPr>
        <p:txBody>
          <a:bodyPr wrap="square">
            <a:spAutoFit/>
          </a:bodyPr>
          <a:lstStyle/>
          <a:p>
            <a:r>
              <a:rPr lang="en-US" sz="2400" dirty="0" smtClean="0"/>
              <a:t>http://images.yandex.ru/yandsearch?text=fukushima</a:t>
            </a:r>
            <a:endParaRPr lang="ru-RU" sz="2400" dirty="0"/>
          </a:p>
        </p:txBody>
      </p:sp>
      <p:pic>
        <p:nvPicPr>
          <p:cNvPr id="1026" name="Picture 2" descr="http://asienspiegel.ch/wp-content/uploads/2011/11/fukushima.jpg"/>
          <p:cNvPicPr>
            <a:picLocks noChangeAspect="1" noChangeArrowheads="1"/>
          </p:cNvPicPr>
          <p:nvPr/>
        </p:nvPicPr>
        <p:blipFill>
          <a:blip r:embed="rId2" cstate="print"/>
          <a:srcRect/>
          <a:stretch>
            <a:fillRect/>
          </a:stretch>
        </p:blipFill>
        <p:spPr bwMode="auto">
          <a:xfrm>
            <a:off x="214283" y="214290"/>
            <a:ext cx="8715436" cy="5272096"/>
          </a:xfrm>
          <a:prstGeom prst="rect">
            <a:avLst/>
          </a:prstGeom>
          <a:noFill/>
        </p:spPr>
      </p:pic>
      <p:sp>
        <p:nvSpPr>
          <p:cNvPr id="3" name="Содержимое 2"/>
          <p:cNvSpPr>
            <a:spLocks noGrp="1"/>
          </p:cNvSpPr>
          <p:nvPr>
            <p:ph idx="1"/>
          </p:nvPr>
        </p:nvSpPr>
        <p:spPr>
          <a:xfrm>
            <a:off x="428596" y="1428736"/>
            <a:ext cx="8715404" cy="2000264"/>
          </a:xfrm>
        </p:spPr>
        <p:txBody>
          <a:bodyPr>
            <a:normAutofit/>
          </a:bodyPr>
          <a:lstStyle/>
          <a:p>
            <a:pPr>
              <a:buNone/>
            </a:pPr>
            <a:r>
              <a:rPr lang="en-US" sz="4000" dirty="0" smtClean="0">
                <a:latin typeface="Algerian" pitchFamily="82" charset="0"/>
              </a:rPr>
              <a:t>THANK YOU FOR YOUR ATTENTION!</a:t>
            </a:r>
            <a:endParaRPr lang="ru-RU" sz="4000" dirty="0"/>
          </a:p>
        </p:txBody>
      </p:sp>
    </p:spTree>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0" y="214289"/>
            <a:ext cx="8858280" cy="1774551"/>
          </a:xfrm>
        </p:spPr>
        <p:txBody>
          <a:bodyPr/>
          <a:lstStyle/>
          <a:p>
            <a:pPr algn="just">
              <a:buNone/>
            </a:pPr>
            <a:r>
              <a:rPr lang="ru-RU" dirty="0" smtClean="0"/>
              <a:t>    </a:t>
            </a:r>
            <a:r>
              <a:rPr lang="en-US" dirty="0" smtClean="0"/>
              <a:t>Fukushima </a:t>
            </a:r>
            <a:r>
              <a:rPr lang="en-US" dirty="0" smtClean="0"/>
              <a:t>Daiichi nuclear disaster was a series of equipment failures, nuclear meltdowns, and releases of radioactive materials at the Fukushima 1 Nuclear Power Plant, following the </a:t>
            </a:r>
            <a:r>
              <a:rPr lang="en-US" dirty="0" err="1" smtClean="0"/>
              <a:t>Tōhoku</a:t>
            </a:r>
            <a:r>
              <a:rPr lang="en-US" dirty="0" smtClean="0"/>
              <a:t> earthquake and tsunami on 11 March 2011.</a:t>
            </a:r>
            <a:endParaRPr lang="ru-RU" dirty="0"/>
          </a:p>
        </p:txBody>
      </p:sp>
      <p:pic>
        <p:nvPicPr>
          <p:cNvPr id="2050" name="Picture 2" descr="C:\Users\user\Desktop\Презентация\12.jpg"/>
          <p:cNvPicPr>
            <a:picLocks noChangeAspect="1" noChangeArrowheads="1"/>
          </p:cNvPicPr>
          <p:nvPr/>
        </p:nvPicPr>
        <p:blipFill>
          <a:blip r:embed="rId2" cstate="print"/>
          <a:srcRect/>
          <a:stretch>
            <a:fillRect/>
          </a:stretch>
        </p:blipFill>
        <p:spPr bwMode="auto">
          <a:xfrm>
            <a:off x="1500166" y="1785926"/>
            <a:ext cx="6334687" cy="4757479"/>
          </a:xfrm>
          <a:prstGeom prst="rect">
            <a:avLst/>
          </a:prstGeom>
          <a:noFill/>
        </p:spPr>
      </p:pic>
    </p:spTree>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2" presetClass="entr" presetSubtype="4" fill="hold" nodeType="afterEffect">
                                  <p:stCondLst>
                                    <p:cond delay="0"/>
                                  </p:stCondLst>
                                  <p:childTnLst>
                                    <p:set>
                                      <p:cBhvr>
                                        <p:cTn id="11" dur="1" fill="hold">
                                          <p:stCondLst>
                                            <p:cond delay="0"/>
                                          </p:stCondLst>
                                        </p:cTn>
                                        <p:tgtEl>
                                          <p:spTgt spid="2050"/>
                                        </p:tgtEl>
                                        <p:attrNameLst>
                                          <p:attrName>style.visibility</p:attrName>
                                        </p:attrNameLst>
                                      </p:cBhvr>
                                      <p:to>
                                        <p:strVal val="visible"/>
                                      </p:to>
                                    </p:set>
                                    <p:animEffect transition="in" filter="wipe(down)">
                                      <p:cBhvr>
                                        <p:cTn id="12" dur="500"/>
                                        <p:tgtEl>
                                          <p:spTgt spid="20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0" y="214290"/>
            <a:ext cx="4286248" cy="4929222"/>
          </a:xfrm>
        </p:spPr>
        <p:txBody>
          <a:bodyPr>
            <a:normAutofit lnSpcReduction="10000"/>
          </a:bodyPr>
          <a:lstStyle/>
          <a:p>
            <a:pPr algn="just">
              <a:buNone/>
            </a:pPr>
            <a:r>
              <a:rPr lang="ru-RU" dirty="0" smtClean="0"/>
              <a:t>    </a:t>
            </a:r>
            <a:r>
              <a:rPr lang="en-US" sz="3600" dirty="0" smtClean="0"/>
              <a:t>It </a:t>
            </a:r>
            <a:r>
              <a:rPr lang="en-US" sz="3600" dirty="0" smtClean="0"/>
              <a:t>is the largest nuclear disaster since the Chernobyl disaster of 1986, and only the second disaster (along with Chernobyl) to measure Level 7 on the International Nuclear Event Scale.</a:t>
            </a:r>
            <a:endParaRPr lang="ru-RU" sz="3600" dirty="0" smtClean="0"/>
          </a:p>
          <a:p>
            <a:endParaRPr lang="ru-RU" dirty="0"/>
          </a:p>
        </p:txBody>
      </p:sp>
      <p:pic>
        <p:nvPicPr>
          <p:cNvPr id="3074" name="Picture 2" descr="C:\Users\user\Desktop\Презентация\5.jpg"/>
          <p:cNvPicPr>
            <a:picLocks noChangeAspect="1" noChangeArrowheads="1"/>
          </p:cNvPicPr>
          <p:nvPr/>
        </p:nvPicPr>
        <p:blipFill>
          <a:blip r:embed="rId2" cstate="print"/>
          <a:srcRect/>
          <a:stretch>
            <a:fillRect/>
          </a:stretch>
        </p:blipFill>
        <p:spPr bwMode="auto">
          <a:xfrm>
            <a:off x="4498419" y="1142984"/>
            <a:ext cx="4353559" cy="5421618"/>
          </a:xfrm>
          <a:prstGeom prst="rect">
            <a:avLst/>
          </a:prstGeom>
          <a:noFill/>
        </p:spPr>
      </p:pic>
    </p:spTree>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4" fill="hold" nodeType="afterEffect">
                                  <p:stCondLst>
                                    <p:cond delay="0"/>
                                  </p:stCondLst>
                                  <p:childTnLst>
                                    <p:set>
                                      <p:cBhvr>
                                        <p:cTn id="6" dur="1" fill="hold">
                                          <p:stCondLst>
                                            <p:cond delay="0"/>
                                          </p:stCondLst>
                                        </p:cTn>
                                        <p:tgtEl>
                                          <p:spTgt spid="3074"/>
                                        </p:tgtEl>
                                        <p:attrNameLst>
                                          <p:attrName>style.visibility</p:attrName>
                                        </p:attrNameLst>
                                      </p:cBhvr>
                                      <p:to>
                                        <p:strVal val="visible"/>
                                      </p:to>
                                    </p:set>
                                    <p:animEffect transition="in" filter="wheel(4)">
                                      <p:cBhvr>
                                        <p:cTn id="7" dur="2000"/>
                                        <p:tgtEl>
                                          <p:spTgt spid="3074"/>
                                        </p:tgtEl>
                                      </p:cBhvr>
                                    </p:animEffect>
                                  </p:childTnLst>
                                </p:cTn>
                              </p:par>
                            </p:childTnLst>
                          </p:cTn>
                        </p:par>
                        <p:par>
                          <p:cTn id="8" fill="hold">
                            <p:stCondLst>
                              <p:cond delay="2000"/>
                            </p:stCondLst>
                            <p:childTnLst>
                              <p:par>
                                <p:cTn id="9" presetID="22" presetClass="entr" presetSubtype="4" fill="hold" grpId="0" nodeType="after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wipe(down)">
                                      <p:cBhvr>
                                        <p:cTn id="11"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0" y="357166"/>
            <a:ext cx="8929718" cy="1734462"/>
          </a:xfrm>
        </p:spPr>
        <p:txBody>
          <a:bodyPr>
            <a:normAutofit lnSpcReduction="10000"/>
          </a:bodyPr>
          <a:lstStyle/>
          <a:p>
            <a:pPr algn="just">
              <a:buNone/>
            </a:pPr>
            <a:r>
              <a:rPr lang="ru-RU" dirty="0" smtClean="0"/>
              <a:t>    </a:t>
            </a:r>
            <a:r>
              <a:rPr lang="en-US" sz="3200" dirty="0" smtClean="0"/>
              <a:t>The </a:t>
            </a:r>
            <a:r>
              <a:rPr lang="en-US" sz="3200" dirty="0" smtClean="0"/>
              <a:t>plant comprises six separate boiling water reactors .The tsunami following the earthquake quickly flooded the low-lying rooms in which the emergency generators were housed.. </a:t>
            </a:r>
            <a:endParaRPr lang="ru-RU" sz="3200" dirty="0"/>
          </a:p>
        </p:txBody>
      </p:sp>
      <p:pic>
        <p:nvPicPr>
          <p:cNvPr id="4098" name="Picture 2" descr="C:\Users\user\Desktop\Презентация\3.jpg"/>
          <p:cNvPicPr>
            <a:picLocks noChangeAspect="1" noChangeArrowheads="1"/>
          </p:cNvPicPr>
          <p:nvPr/>
        </p:nvPicPr>
        <p:blipFill>
          <a:blip r:embed="rId2" cstate="print"/>
          <a:srcRect/>
          <a:stretch>
            <a:fillRect/>
          </a:stretch>
        </p:blipFill>
        <p:spPr bwMode="auto">
          <a:xfrm>
            <a:off x="357158" y="2618910"/>
            <a:ext cx="8358246" cy="3881924"/>
          </a:xfrm>
          <a:prstGeom prst="rect">
            <a:avLst/>
          </a:prstGeom>
          <a:noFill/>
        </p:spPr>
      </p:pic>
    </p:spTree>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4" fill="hold" grpId="0"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heel(4)">
                                      <p:cBhvr>
                                        <p:cTn id="7" dur="2000"/>
                                        <p:tgtEl>
                                          <p:spTgt spid="3">
                                            <p:txEl>
                                              <p:pRg st="0" end="0"/>
                                            </p:txEl>
                                          </p:spTgt>
                                        </p:tgtEl>
                                      </p:cBhvr>
                                    </p:animEffect>
                                  </p:childTnLst>
                                </p:cTn>
                              </p:par>
                            </p:childTnLst>
                          </p:cTn>
                        </p:par>
                        <p:par>
                          <p:cTn id="8" fill="hold">
                            <p:stCondLst>
                              <p:cond delay="2000"/>
                            </p:stCondLst>
                            <p:childTnLst>
                              <p:par>
                                <p:cTn id="9" presetID="24" presetClass="entr" presetSubtype="0" fill="hold" nodeType="afterEffect">
                                  <p:stCondLst>
                                    <p:cond delay="0"/>
                                  </p:stCondLst>
                                  <p:childTnLst>
                                    <p:set>
                                      <p:cBhvr>
                                        <p:cTn id="10" dur="1" fill="hold">
                                          <p:stCondLst>
                                            <p:cond delay="0"/>
                                          </p:stCondLst>
                                        </p:cTn>
                                        <p:tgtEl>
                                          <p:spTgt spid="4098"/>
                                        </p:tgtEl>
                                        <p:attrNameLst>
                                          <p:attrName>style.visibility</p:attrName>
                                        </p:attrNameLst>
                                      </p:cBhvr>
                                      <p:to>
                                        <p:strVal val="visible"/>
                                      </p:to>
                                    </p:set>
                                    <p:anim to="" calcmode="lin" valueType="num">
                                      <p:cBhvr>
                                        <p:cTn id="11" dur="1" fill="hold"/>
                                        <p:tgtEl>
                                          <p:spTgt spid="4098"/>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0" y="260648"/>
            <a:ext cx="8929718" cy="1512168"/>
          </a:xfrm>
        </p:spPr>
        <p:txBody>
          <a:bodyPr/>
          <a:lstStyle/>
          <a:p>
            <a:pPr algn="just">
              <a:buNone/>
            </a:pPr>
            <a:r>
              <a:rPr lang="ru-RU" sz="2800" dirty="0" smtClean="0"/>
              <a:t>    </a:t>
            </a:r>
            <a:r>
              <a:rPr lang="en-US" sz="2800" dirty="0" smtClean="0"/>
              <a:t>As </a:t>
            </a:r>
            <a:r>
              <a:rPr lang="en-US" sz="2800" dirty="0" smtClean="0"/>
              <a:t>the pumps stopped, the reactors overheated due to the normal high radioactive decay heat produced in the first few days after nuclear reactor shutdown.</a:t>
            </a:r>
            <a:endParaRPr lang="ru-RU" sz="2800" dirty="0" smtClean="0"/>
          </a:p>
          <a:p>
            <a:endParaRPr lang="ru-RU" dirty="0"/>
          </a:p>
        </p:txBody>
      </p:sp>
      <p:pic>
        <p:nvPicPr>
          <p:cNvPr id="5122" name="Picture 2" descr="C:\Users\user\Desktop\Презентация\4.jpg"/>
          <p:cNvPicPr>
            <a:picLocks noChangeAspect="1" noChangeArrowheads="1"/>
          </p:cNvPicPr>
          <p:nvPr/>
        </p:nvPicPr>
        <p:blipFill>
          <a:blip r:embed="rId2" cstate="print"/>
          <a:srcRect/>
          <a:stretch>
            <a:fillRect/>
          </a:stretch>
        </p:blipFill>
        <p:spPr bwMode="auto">
          <a:xfrm>
            <a:off x="357158" y="1628800"/>
            <a:ext cx="8429684" cy="4943472"/>
          </a:xfrm>
          <a:prstGeom prst="rect">
            <a:avLst/>
          </a:prstGeom>
          <a:noFill/>
        </p:spPr>
      </p:pic>
    </p:spTree>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4" fill="hold" nodeType="afterEffect">
                                  <p:stCondLst>
                                    <p:cond delay="0"/>
                                  </p:stCondLst>
                                  <p:childTnLst>
                                    <p:set>
                                      <p:cBhvr>
                                        <p:cTn id="6" dur="1" fill="hold">
                                          <p:stCondLst>
                                            <p:cond delay="0"/>
                                          </p:stCondLst>
                                        </p:cTn>
                                        <p:tgtEl>
                                          <p:spTgt spid="5122"/>
                                        </p:tgtEl>
                                        <p:attrNameLst>
                                          <p:attrName>style.visibility</p:attrName>
                                        </p:attrNameLst>
                                      </p:cBhvr>
                                      <p:to>
                                        <p:strVal val="visible"/>
                                      </p:to>
                                    </p:set>
                                    <p:animEffect transition="in" filter="wheel(4)">
                                      <p:cBhvr>
                                        <p:cTn id="7" dur="2000"/>
                                        <p:tgtEl>
                                          <p:spTgt spid="5122"/>
                                        </p:tgtEl>
                                      </p:cBhvr>
                                    </p:animEffect>
                                  </p:childTnLst>
                                </p:cTn>
                              </p:par>
                            </p:childTnLst>
                          </p:cTn>
                        </p:par>
                        <p:par>
                          <p:cTn id="8" fill="hold">
                            <p:stCondLst>
                              <p:cond delay="2000"/>
                            </p:stCondLst>
                            <p:childTnLst>
                              <p:par>
                                <p:cTn id="9" presetID="31" presetClass="entr" presetSubtype="0" fill="hold" grpId="0" nodeType="afterEffect">
                                  <p:stCondLst>
                                    <p:cond delay="0"/>
                                  </p:stCondLst>
                                  <p:iterate type="lt">
                                    <p:tmPct val="5000"/>
                                  </p:iterate>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p:cTn id="11" dur="1000" fill="hold"/>
                                        <p:tgtEl>
                                          <p:spTgt spid="3">
                                            <p:txEl>
                                              <p:pRg st="0" end="0"/>
                                            </p:txEl>
                                          </p:spTgt>
                                        </p:tgtEl>
                                        <p:attrNameLst>
                                          <p:attrName>ppt_w</p:attrName>
                                        </p:attrNameLst>
                                      </p:cBhvr>
                                      <p:tavLst>
                                        <p:tav tm="0">
                                          <p:val>
                                            <p:fltVal val="0"/>
                                          </p:val>
                                        </p:tav>
                                        <p:tav tm="100000">
                                          <p:val>
                                            <p:strVal val="#ppt_w"/>
                                          </p:val>
                                        </p:tav>
                                      </p:tavLst>
                                    </p:anim>
                                    <p:anim calcmode="lin" valueType="num">
                                      <p:cBhvr>
                                        <p:cTn id="12" dur="1000" fill="hold"/>
                                        <p:tgtEl>
                                          <p:spTgt spid="3">
                                            <p:txEl>
                                              <p:pRg st="0" end="0"/>
                                            </p:txEl>
                                          </p:spTgt>
                                        </p:tgtEl>
                                        <p:attrNameLst>
                                          <p:attrName>ppt_h</p:attrName>
                                        </p:attrNameLst>
                                      </p:cBhvr>
                                      <p:tavLst>
                                        <p:tav tm="0">
                                          <p:val>
                                            <p:fltVal val="0"/>
                                          </p:val>
                                        </p:tav>
                                        <p:tav tm="100000">
                                          <p:val>
                                            <p:strVal val="#ppt_h"/>
                                          </p:val>
                                        </p:tav>
                                      </p:tavLst>
                                    </p:anim>
                                    <p:anim calcmode="lin" valueType="num">
                                      <p:cBhvr>
                                        <p:cTn id="13" dur="1000" fill="hold"/>
                                        <p:tgtEl>
                                          <p:spTgt spid="3">
                                            <p:txEl>
                                              <p:pRg st="0" end="0"/>
                                            </p:txEl>
                                          </p:spTgt>
                                        </p:tgtEl>
                                        <p:attrNameLst>
                                          <p:attrName>style.rotation</p:attrName>
                                        </p:attrNameLst>
                                      </p:cBhvr>
                                      <p:tavLst>
                                        <p:tav tm="0">
                                          <p:val>
                                            <p:fltVal val="90"/>
                                          </p:val>
                                        </p:tav>
                                        <p:tav tm="100000">
                                          <p:val>
                                            <p:fltVal val="0"/>
                                          </p:val>
                                        </p:tav>
                                      </p:tavLst>
                                    </p:anim>
                                    <p:animEffect transition="in" filter="fade">
                                      <p:cBhvr>
                                        <p:cTn id="14" dur="10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0" y="0"/>
            <a:ext cx="8929718" cy="4437111"/>
          </a:xfrm>
        </p:spPr>
        <p:txBody>
          <a:bodyPr>
            <a:normAutofit/>
          </a:bodyPr>
          <a:lstStyle/>
          <a:p>
            <a:pPr algn="just">
              <a:buNone/>
            </a:pPr>
            <a:r>
              <a:rPr lang="ru-RU" sz="2800" dirty="0" smtClean="0"/>
              <a:t>    </a:t>
            </a:r>
            <a:r>
              <a:rPr lang="en-US" sz="2800" dirty="0" smtClean="0"/>
              <a:t>At </a:t>
            </a:r>
            <a:r>
              <a:rPr lang="en-US" sz="2800" dirty="0" smtClean="0"/>
              <a:t>this point, only prompt flooding of the reactors with seawater could have cooled the reactors quickly enough to prevent meltdown, Salt water flooding was delayed because it would ruin the costly reactors permanently. </a:t>
            </a:r>
            <a:endParaRPr lang="ru-RU" sz="2800" dirty="0"/>
          </a:p>
        </p:txBody>
      </p:sp>
      <p:pic>
        <p:nvPicPr>
          <p:cNvPr id="6146" name="Picture 2" descr="C:\Users\user\Desktop\Презентация\10.jpg"/>
          <p:cNvPicPr>
            <a:picLocks noChangeAspect="1" noChangeArrowheads="1"/>
          </p:cNvPicPr>
          <p:nvPr/>
        </p:nvPicPr>
        <p:blipFill>
          <a:blip r:embed="rId2" cstate="print"/>
          <a:srcRect/>
          <a:stretch>
            <a:fillRect/>
          </a:stretch>
        </p:blipFill>
        <p:spPr bwMode="auto">
          <a:xfrm>
            <a:off x="285720" y="1785927"/>
            <a:ext cx="8572560" cy="4786346"/>
          </a:xfrm>
          <a:prstGeom prst="rect">
            <a:avLst/>
          </a:prstGeom>
          <a:noFill/>
        </p:spPr>
      </p:pic>
    </p:spTree>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4" presetClass="entr" presetSubtype="0" fill="hold" grpId="0"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to="" calcmode="lin" valueType="num">
                                      <p:cBhvr>
                                        <p:cTn id="7" dur="1" fill="hold"/>
                                        <p:tgtEl>
                                          <p:spTgt spid="3">
                                            <p:txEl>
                                              <p:pRg st="0" end="0"/>
                                            </p:txEl>
                                          </p:spTgt>
                                        </p:tgtEl>
                                        <p:attrNameLst>
                                          <p:attrName/>
                                        </p:attrNameLst>
                                      </p:cBhvr>
                                    </p:anim>
                                  </p:childTnLst>
                                </p:cTn>
                              </p:par>
                            </p:childTnLst>
                          </p:cTn>
                        </p:par>
                        <p:par>
                          <p:cTn id="8" fill="hold">
                            <p:stCondLst>
                              <p:cond delay="0"/>
                            </p:stCondLst>
                            <p:childTnLst>
                              <p:par>
                                <p:cTn id="9" presetID="5" presetClass="entr" presetSubtype="10" fill="hold" nodeType="afterEffect">
                                  <p:stCondLst>
                                    <p:cond delay="0"/>
                                  </p:stCondLst>
                                  <p:childTnLst>
                                    <p:set>
                                      <p:cBhvr>
                                        <p:cTn id="10" dur="1" fill="hold">
                                          <p:stCondLst>
                                            <p:cond delay="0"/>
                                          </p:stCondLst>
                                        </p:cTn>
                                        <p:tgtEl>
                                          <p:spTgt spid="6146"/>
                                        </p:tgtEl>
                                        <p:attrNameLst>
                                          <p:attrName>style.visibility</p:attrName>
                                        </p:attrNameLst>
                                      </p:cBhvr>
                                      <p:to>
                                        <p:strVal val="visible"/>
                                      </p:to>
                                    </p:set>
                                    <p:animEffect transition="in" filter="checkerboard(across)">
                                      <p:cBhvr>
                                        <p:cTn id="11" dur="500"/>
                                        <p:tgtEl>
                                          <p:spTgt spid="61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0" y="0"/>
            <a:ext cx="8929718" cy="4114801"/>
          </a:xfrm>
        </p:spPr>
        <p:txBody>
          <a:bodyPr/>
          <a:lstStyle/>
          <a:p>
            <a:pPr algn="just">
              <a:buNone/>
            </a:pPr>
            <a:r>
              <a:rPr lang="ru-RU" dirty="0" smtClean="0"/>
              <a:t>    </a:t>
            </a:r>
            <a:r>
              <a:rPr lang="en-US" sz="2800" dirty="0" smtClean="0"/>
              <a:t>Flooding </a:t>
            </a:r>
            <a:r>
              <a:rPr lang="en-US" sz="2800" dirty="0" smtClean="0"/>
              <a:t>with seawater was finally commenced only after the government ordered that seawater be used, and at this point it was already too late to prevent meltdown. As workers struggled to cool and shut down the reactors, several hydrogen-air chemical explosions occurred.</a:t>
            </a:r>
            <a:endParaRPr lang="ru-RU" sz="2800" dirty="0" smtClean="0"/>
          </a:p>
          <a:p>
            <a:endParaRPr lang="ru-RU" dirty="0"/>
          </a:p>
        </p:txBody>
      </p:sp>
      <p:pic>
        <p:nvPicPr>
          <p:cNvPr id="7170" name="Picture 2" descr="C:\Users\user\Desktop\Презентация\5.jpg"/>
          <p:cNvPicPr>
            <a:picLocks noChangeAspect="1" noChangeArrowheads="1"/>
          </p:cNvPicPr>
          <p:nvPr/>
        </p:nvPicPr>
        <p:blipFill>
          <a:blip r:embed="rId2" cstate="print"/>
          <a:srcRect/>
          <a:stretch>
            <a:fillRect/>
          </a:stretch>
        </p:blipFill>
        <p:spPr bwMode="auto">
          <a:xfrm>
            <a:off x="357158" y="2276872"/>
            <a:ext cx="8429684" cy="4223962"/>
          </a:xfrm>
          <a:prstGeom prst="rect">
            <a:avLst/>
          </a:prstGeom>
          <a:noFill/>
        </p:spPr>
      </p:pic>
    </p:spTree>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0" presetClass="entr" presetSubtype="0" fill="hold" grpId="0"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800" decel="100000"/>
                                        <p:tgtEl>
                                          <p:spTgt spid="3">
                                            <p:txEl>
                                              <p:pRg st="0" end="0"/>
                                            </p:txEl>
                                          </p:spTgt>
                                        </p:tgtEl>
                                      </p:cBhvr>
                                    </p:animEffect>
                                    <p:anim calcmode="lin" valueType="num">
                                      <p:cBhvr>
                                        <p:cTn id="8" dur="800" decel="100000" fill="hold"/>
                                        <p:tgtEl>
                                          <p:spTgt spid="3">
                                            <p:txEl>
                                              <p:pRg st="0" end="0"/>
                                            </p:txEl>
                                          </p:spTgt>
                                        </p:tgtEl>
                                        <p:attrNameLst>
                                          <p:attrName>style.rotation</p:attrName>
                                        </p:attrNameLst>
                                      </p:cBhvr>
                                      <p:tavLst>
                                        <p:tav tm="0">
                                          <p:val>
                                            <p:fltVal val="-90"/>
                                          </p:val>
                                        </p:tav>
                                        <p:tav tm="100000">
                                          <p:val>
                                            <p:fltVal val="0"/>
                                          </p:val>
                                        </p:tav>
                                      </p:tavLst>
                                    </p:anim>
                                    <p:anim calcmode="lin" valueType="num">
                                      <p:cBhvr>
                                        <p:cTn id="9" dur="800" decel="100000" fill="hold"/>
                                        <p:tgtEl>
                                          <p:spTgt spid="3">
                                            <p:txEl>
                                              <p:pRg st="0" end="0"/>
                                            </p:txEl>
                                          </p:spTgt>
                                        </p:tgtEl>
                                        <p:attrNameLst>
                                          <p:attrName>ppt_x</p:attrName>
                                        </p:attrNameLst>
                                      </p:cBhvr>
                                      <p:tavLst>
                                        <p:tav tm="0">
                                          <p:val>
                                            <p:strVal val="#ppt_x+0.4"/>
                                          </p:val>
                                        </p:tav>
                                        <p:tav tm="100000">
                                          <p:val>
                                            <p:strVal val="#ppt_x-0.05"/>
                                          </p:val>
                                        </p:tav>
                                      </p:tavLst>
                                    </p:anim>
                                    <p:anim calcmode="lin" valueType="num">
                                      <p:cBhvr>
                                        <p:cTn id="10" dur="800" decel="100000" fill="hold"/>
                                        <p:tgtEl>
                                          <p:spTgt spid="3">
                                            <p:txEl>
                                              <p:pRg st="0" end="0"/>
                                            </p:txEl>
                                          </p:spTgt>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3">
                                            <p:txEl>
                                              <p:pRg st="0" end="0"/>
                                            </p:txEl>
                                          </p:spTgt>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3">
                                            <p:txEl>
                                              <p:pRg st="0" end="0"/>
                                            </p:txEl>
                                          </p:spTgt>
                                        </p:tgtEl>
                                        <p:attrNameLst>
                                          <p:attrName>ppt_y</p:attrName>
                                        </p:attrNameLst>
                                      </p:cBhvr>
                                      <p:tavLst>
                                        <p:tav tm="0">
                                          <p:val>
                                            <p:strVal val="#ppt_y+0.1"/>
                                          </p:val>
                                        </p:tav>
                                        <p:tav tm="100000">
                                          <p:val>
                                            <p:strVal val="#ppt_y"/>
                                          </p:val>
                                        </p:tav>
                                      </p:tavLst>
                                    </p:anim>
                                  </p:childTnLst>
                                </p:cTn>
                              </p:par>
                            </p:childTnLst>
                          </p:cTn>
                        </p:par>
                        <p:par>
                          <p:cTn id="13" fill="hold">
                            <p:stCondLst>
                              <p:cond delay="1000"/>
                            </p:stCondLst>
                            <p:childTnLst>
                              <p:par>
                                <p:cTn id="14" presetID="5" presetClass="entr" presetSubtype="10" fill="hold" nodeType="afterEffect">
                                  <p:stCondLst>
                                    <p:cond delay="0"/>
                                  </p:stCondLst>
                                  <p:childTnLst>
                                    <p:set>
                                      <p:cBhvr>
                                        <p:cTn id="15" dur="1" fill="hold">
                                          <p:stCondLst>
                                            <p:cond delay="0"/>
                                          </p:stCondLst>
                                        </p:cTn>
                                        <p:tgtEl>
                                          <p:spTgt spid="7170"/>
                                        </p:tgtEl>
                                        <p:attrNameLst>
                                          <p:attrName>style.visibility</p:attrName>
                                        </p:attrNameLst>
                                      </p:cBhvr>
                                      <p:to>
                                        <p:strVal val="visible"/>
                                      </p:to>
                                    </p:set>
                                    <p:animEffect transition="in" filter="checkerboard(across)">
                                      <p:cBhvr>
                                        <p:cTn id="16" dur="500"/>
                                        <p:tgtEl>
                                          <p:spTgt spid="717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0" y="142852"/>
            <a:ext cx="8929718" cy="4160589"/>
          </a:xfrm>
        </p:spPr>
        <p:txBody>
          <a:bodyPr>
            <a:normAutofit/>
          </a:bodyPr>
          <a:lstStyle/>
          <a:p>
            <a:pPr algn="just">
              <a:buNone/>
            </a:pPr>
            <a:r>
              <a:rPr lang="ru-RU" sz="2800" dirty="0" smtClean="0"/>
              <a:t>    </a:t>
            </a:r>
            <a:r>
              <a:rPr lang="en-US" sz="2800" dirty="0" smtClean="0"/>
              <a:t>An </a:t>
            </a:r>
            <a:r>
              <a:rPr lang="en-US" sz="2800" dirty="0" smtClean="0"/>
              <a:t>energy white paper, approved by the Japanese Cabinet in October 2011, says "public confidence in safety of nuclear power was greatly damaged" by the Fukushima disaster, and calls for a reduction in the nation's reliance on nuclear power. </a:t>
            </a:r>
            <a:endParaRPr lang="ru-RU" sz="2800" dirty="0"/>
          </a:p>
        </p:txBody>
      </p:sp>
      <p:pic>
        <p:nvPicPr>
          <p:cNvPr id="8194" name="Picture 2" descr="C:\Users\user\Desktop\Презентация\8.jpg"/>
          <p:cNvPicPr>
            <a:picLocks noChangeAspect="1" noChangeArrowheads="1"/>
          </p:cNvPicPr>
          <p:nvPr/>
        </p:nvPicPr>
        <p:blipFill>
          <a:blip r:embed="rId2" cstate="print"/>
          <a:srcRect/>
          <a:stretch>
            <a:fillRect/>
          </a:stretch>
        </p:blipFill>
        <p:spPr bwMode="auto">
          <a:xfrm>
            <a:off x="357158" y="2214554"/>
            <a:ext cx="8429684" cy="4286280"/>
          </a:xfrm>
          <a:prstGeom prst="rect">
            <a:avLst/>
          </a:prstGeom>
          <a:noFill/>
        </p:spPr>
      </p:pic>
    </p:spTree>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5" presetClass="entr" presetSubtype="0" fill="hold" nodeType="afterEffect">
                                  <p:stCondLst>
                                    <p:cond delay="0"/>
                                  </p:stCondLst>
                                  <p:childTnLst>
                                    <p:set>
                                      <p:cBhvr>
                                        <p:cTn id="6" dur="1" fill="hold">
                                          <p:stCondLst>
                                            <p:cond delay="0"/>
                                          </p:stCondLst>
                                        </p:cTn>
                                        <p:tgtEl>
                                          <p:spTgt spid="8194"/>
                                        </p:tgtEl>
                                        <p:attrNameLst>
                                          <p:attrName>style.visibility</p:attrName>
                                        </p:attrNameLst>
                                      </p:cBhvr>
                                      <p:to>
                                        <p:strVal val="visible"/>
                                      </p:to>
                                    </p:set>
                                    <p:anim calcmode="lin" valueType="num">
                                      <p:cBhvr>
                                        <p:cTn id="7" dur="1000" fill="hold"/>
                                        <p:tgtEl>
                                          <p:spTgt spid="8194"/>
                                        </p:tgtEl>
                                        <p:attrNameLst>
                                          <p:attrName>ppt_w</p:attrName>
                                        </p:attrNameLst>
                                      </p:cBhvr>
                                      <p:tavLst>
                                        <p:tav tm="0">
                                          <p:val>
                                            <p:fltVal val="0"/>
                                          </p:val>
                                        </p:tav>
                                        <p:tav tm="100000">
                                          <p:val>
                                            <p:strVal val="#ppt_w"/>
                                          </p:val>
                                        </p:tav>
                                      </p:tavLst>
                                    </p:anim>
                                    <p:anim calcmode="lin" valueType="num">
                                      <p:cBhvr>
                                        <p:cTn id="8" dur="1000" fill="hold"/>
                                        <p:tgtEl>
                                          <p:spTgt spid="8194"/>
                                        </p:tgtEl>
                                        <p:attrNameLst>
                                          <p:attrName>ppt_h</p:attrName>
                                        </p:attrNameLst>
                                      </p:cBhvr>
                                      <p:tavLst>
                                        <p:tav tm="0">
                                          <p:val>
                                            <p:fltVal val="0"/>
                                          </p:val>
                                        </p:tav>
                                        <p:tav tm="100000">
                                          <p:val>
                                            <p:strVal val="#ppt_h"/>
                                          </p:val>
                                        </p:tav>
                                      </p:tavLst>
                                    </p:anim>
                                    <p:anim calcmode="lin" valueType="num">
                                      <p:cBhvr>
                                        <p:cTn id="9" dur="1000" fill="hold"/>
                                        <p:tgtEl>
                                          <p:spTgt spid="8194"/>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8194"/>
                                        </p:tgtEl>
                                        <p:attrNameLst>
                                          <p:attrName>ppt_y</p:attrName>
                                        </p:attrNameLst>
                                      </p:cBhvr>
                                      <p:tavLst>
                                        <p:tav tm="0" fmla="#ppt_y+(sin(-2*pi*(1-$))*-#ppt_x+cos(-2*pi*(1-$))*(1-#ppt_y))*(1-$)">
                                          <p:val>
                                            <p:fltVal val="0"/>
                                          </p:val>
                                        </p:tav>
                                        <p:tav tm="100000">
                                          <p:val>
                                            <p:fltVal val="1"/>
                                          </p:val>
                                        </p:tav>
                                      </p:tavLst>
                                    </p:anim>
                                  </p:childTnLst>
                                </p:cTn>
                              </p:par>
                            </p:childTnLst>
                          </p:cTn>
                        </p:par>
                        <p:par>
                          <p:cTn id="11" fill="hold">
                            <p:stCondLst>
                              <p:cond delay="1000"/>
                            </p:stCondLst>
                            <p:childTnLst>
                              <p:par>
                                <p:cTn id="12" presetID="22" presetClass="entr" presetSubtype="4" fill="hold" grpId="0" nodeType="after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wipe(down)">
                                      <p:cBhvr>
                                        <p:cTn id="14"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0" y="142852"/>
            <a:ext cx="8929718" cy="4232597"/>
          </a:xfrm>
        </p:spPr>
        <p:txBody>
          <a:bodyPr/>
          <a:lstStyle/>
          <a:p>
            <a:pPr algn="just">
              <a:buNone/>
            </a:pPr>
            <a:r>
              <a:rPr lang="ru-RU" dirty="0" smtClean="0"/>
              <a:t> </a:t>
            </a:r>
            <a:r>
              <a:rPr lang="ru-RU" dirty="0" smtClean="0"/>
              <a:t>   </a:t>
            </a:r>
            <a:r>
              <a:rPr lang="en-US" sz="2800" dirty="0" smtClean="0"/>
              <a:t>It </a:t>
            </a:r>
            <a:r>
              <a:rPr lang="en-US" sz="2800" dirty="0" smtClean="0"/>
              <a:t>also omits a section on nuclear power expansion that was in last year's policy review. Environmental activists at a 2011 United Nations meeting in Bangkok used the Fukushima disaster as an example to promote accelerated use of renewable energy.</a:t>
            </a:r>
            <a:endParaRPr lang="ru-RU" sz="2800" dirty="0" smtClean="0"/>
          </a:p>
          <a:p>
            <a:pPr algn="just"/>
            <a:endParaRPr lang="ru-RU" dirty="0"/>
          </a:p>
        </p:txBody>
      </p:sp>
      <p:pic>
        <p:nvPicPr>
          <p:cNvPr id="9219" name="Picture 3" descr="C:\Users\user\Desktop\Презентация\Econ-ecol-2.jpg"/>
          <p:cNvPicPr>
            <a:picLocks noChangeAspect="1" noChangeArrowheads="1"/>
          </p:cNvPicPr>
          <p:nvPr/>
        </p:nvPicPr>
        <p:blipFill>
          <a:blip r:embed="rId2" cstate="print"/>
          <a:srcRect/>
          <a:stretch>
            <a:fillRect/>
          </a:stretch>
        </p:blipFill>
        <p:spPr bwMode="auto">
          <a:xfrm>
            <a:off x="285720" y="2357430"/>
            <a:ext cx="8501122" cy="4143404"/>
          </a:xfrm>
          <a:prstGeom prst="rect">
            <a:avLst/>
          </a:prstGeom>
          <a:noFill/>
        </p:spPr>
      </p:pic>
    </p:spTree>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4" fill="hold" grpId="0"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heel(4)">
                                      <p:cBhvr>
                                        <p:cTn id="7" dur="2000"/>
                                        <p:tgtEl>
                                          <p:spTgt spid="3">
                                            <p:txEl>
                                              <p:pRg st="0" end="0"/>
                                            </p:txEl>
                                          </p:spTgt>
                                        </p:tgtEl>
                                      </p:cBhvr>
                                    </p:animEffect>
                                  </p:childTnLst>
                                </p:cTn>
                              </p:par>
                            </p:childTnLst>
                          </p:cTn>
                        </p:par>
                        <p:par>
                          <p:cTn id="8" fill="hold">
                            <p:stCondLst>
                              <p:cond delay="2000"/>
                            </p:stCondLst>
                            <p:childTnLst>
                              <p:par>
                                <p:cTn id="9" presetID="35" presetClass="entr" presetSubtype="0" fill="hold" nodeType="afterEffect">
                                  <p:stCondLst>
                                    <p:cond delay="0"/>
                                  </p:stCondLst>
                                  <p:childTnLst>
                                    <p:set>
                                      <p:cBhvr>
                                        <p:cTn id="10" dur="1" fill="hold">
                                          <p:stCondLst>
                                            <p:cond delay="0"/>
                                          </p:stCondLst>
                                        </p:cTn>
                                        <p:tgtEl>
                                          <p:spTgt spid="9219"/>
                                        </p:tgtEl>
                                        <p:attrNameLst>
                                          <p:attrName>style.visibility</p:attrName>
                                        </p:attrNameLst>
                                      </p:cBhvr>
                                      <p:to>
                                        <p:strVal val="visible"/>
                                      </p:to>
                                    </p:set>
                                    <p:animEffect transition="in" filter="fade">
                                      <p:cBhvr>
                                        <p:cTn id="11" dur="2000"/>
                                        <p:tgtEl>
                                          <p:spTgt spid="9219"/>
                                        </p:tgtEl>
                                      </p:cBhvr>
                                    </p:animEffect>
                                    <p:anim calcmode="lin" valueType="num">
                                      <p:cBhvr>
                                        <p:cTn id="12" dur="2000" fill="hold"/>
                                        <p:tgtEl>
                                          <p:spTgt spid="9219"/>
                                        </p:tgtEl>
                                        <p:attrNameLst>
                                          <p:attrName>style.rotation</p:attrName>
                                        </p:attrNameLst>
                                      </p:cBhvr>
                                      <p:tavLst>
                                        <p:tav tm="0">
                                          <p:val>
                                            <p:fltVal val="720"/>
                                          </p:val>
                                        </p:tav>
                                        <p:tav tm="100000">
                                          <p:val>
                                            <p:fltVal val="0"/>
                                          </p:val>
                                        </p:tav>
                                      </p:tavLst>
                                    </p:anim>
                                    <p:anim calcmode="lin" valueType="num">
                                      <p:cBhvr>
                                        <p:cTn id="13" dur="2000" fill="hold"/>
                                        <p:tgtEl>
                                          <p:spTgt spid="9219"/>
                                        </p:tgtEl>
                                        <p:attrNameLst>
                                          <p:attrName>ppt_h</p:attrName>
                                        </p:attrNameLst>
                                      </p:cBhvr>
                                      <p:tavLst>
                                        <p:tav tm="0">
                                          <p:val>
                                            <p:fltVal val="0"/>
                                          </p:val>
                                        </p:tav>
                                        <p:tav tm="100000">
                                          <p:val>
                                            <p:strVal val="#ppt_h"/>
                                          </p:val>
                                        </p:tav>
                                      </p:tavLst>
                                    </p:anim>
                                    <p:anim calcmode="lin" valueType="num">
                                      <p:cBhvr>
                                        <p:cTn id="14" dur="2000" fill="hold"/>
                                        <p:tgtEl>
                                          <p:spTgt spid="9219"/>
                                        </p:tgtEl>
                                        <p:attrNameLst>
                                          <p:attrName>ppt_w</p:attrName>
                                        </p:attrNameLst>
                                      </p:cBhvr>
                                      <p:tavLst>
                                        <p:tav tm="0">
                                          <p:val>
                                            <p:fltVal val="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theme/theme1.xml><?xml version="1.0" encoding="utf-8"?>
<a:theme xmlns:a="http://schemas.openxmlformats.org/drawingml/2006/main" name="Тема1">
  <a:themeElements>
    <a:clrScheme name="Green Template-Template">
      <a:dk1>
        <a:srgbClr val="000000"/>
      </a:dk1>
      <a:lt1>
        <a:srgbClr val="FFFFFF"/>
      </a:lt1>
      <a:dk2>
        <a:srgbClr val="1F7335"/>
      </a:dk2>
      <a:lt2>
        <a:srgbClr val="C4FF89"/>
      </a:lt2>
      <a:accent1>
        <a:srgbClr val="FFC000"/>
      </a:accent1>
      <a:accent2>
        <a:srgbClr val="3497AE"/>
      </a:accent2>
      <a:accent3>
        <a:srgbClr val="DF8045"/>
      </a:accent3>
      <a:accent4>
        <a:srgbClr val="7DCC2E"/>
      </a:accent4>
      <a:accent5>
        <a:srgbClr val="FF9929"/>
      </a:accent5>
      <a:accent6>
        <a:srgbClr val="7D3DA1"/>
      </a:accent6>
      <a:hlink>
        <a:srgbClr val="F0ED7B"/>
      </a:hlink>
      <a:folHlink>
        <a:srgbClr val="F3EB4F"/>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Открытая">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300" dirty="0" smtClean="0">
            <a:solidFill>
              <a:srgbClr val="FFFFFF"/>
            </a:solidFill>
            <a:effectLst>
              <a:outerShdw blurRad="38100" dist="38100" dir="2700000" algn="tl">
                <a:srgbClr val="000000">
                  <a:alpha val="43137"/>
                </a:srgbClr>
              </a:outerShdw>
            </a:effectLst>
            <a:latin typeface="Segoe"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2.xml><?xml version="1.0" encoding="utf-8"?>
<a:theme xmlns:a="http://schemas.openxmlformats.org/drawingml/2006/main" name="Белый текст и шрифт Courier для слайдов с кодом">
  <a:themeElements>
    <a:clrScheme name="Blue Template-Template">
      <a:dk1>
        <a:srgbClr val="000000"/>
      </a:dk1>
      <a:lt1>
        <a:srgbClr val="FFFFFF"/>
      </a:lt1>
      <a:dk2>
        <a:srgbClr val="050595"/>
      </a:dk2>
      <a:lt2>
        <a:srgbClr val="FFFFFF"/>
      </a:lt2>
      <a:accent1>
        <a:srgbClr val="FFC000"/>
      </a:accent1>
      <a:accent2>
        <a:srgbClr val="3497AE"/>
      </a:accent2>
      <a:accent3>
        <a:srgbClr val="DF8045"/>
      </a:accent3>
      <a:accent4>
        <a:srgbClr val="7DCC2E"/>
      </a:accent4>
      <a:accent5>
        <a:srgbClr val="FF9929"/>
      </a:accent5>
      <a:accent6>
        <a:srgbClr val="7D3DA1"/>
      </a:accent6>
      <a:hlink>
        <a:srgbClr val="F3EB4F"/>
      </a:hlink>
      <a:folHlink>
        <a:srgbClr val="7DDDFF"/>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109728" tIns="54864" rIns="109728" bIns="54864" numCol="1" rtlCol="0" anchor="ctr" anchorCtr="0" compatLnSpc="1">
        <a:prstTxWarp prst="textNoShape">
          <a:avLst/>
        </a:prstTxWarp>
      </a:bodyPr>
      <a:lstStyle>
        <a:defPPr marL="0" marR="0" indent="0" algn="ctr" defTabSz="1096963" rtl="0" eaLnBrk="1" fontAlgn="base" latinLnBrk="0" hangingPunct="1">
          <a:lnSpc>
            <a:spcPct val="100000"/>
          </a:lnSpc>
          <a:spcBef>
            <a:spcPct val="0"/>
          </a:spcBef>
          <a:spcAft>
            <a:spcPct val="0"/>
          </a:spcAft>
          <a:buClrTx/>
          <a:buSzTx/>
          <a:buFontTx/>
          <a:buNone/>
          <a:tabLst/>
          <a:defRPr kumimoji="0" sz="2800" b="0" i="0" u="none" strike="noStrike" cap="none" normalizeH="0" baseline="0" dirty="0" smtClean="0">
            <a:solidFill>
              <a:schemeClr val="tx1"/>
            </a:solidFill>
            <a:effectLst>
              <a:outerShdw blurRad="38100" dist="38100" dir="2700000" algn="tl">
                <a:srgbClr val="000000">
                  <a:alpha val="43137"/>
                </a:srgbClr>
              </a:outerShdw>
            </a:effectLst>
            <a:latin typeface="Segoe"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3.xml><?xml version="1.0" encoding="utf-8"?>
<a:theme xmlns:a="http://schemas.openxmlformats.org/drawingml/2006/main" name="Digital Blue Tunnel 16x9">
  <a:themeElements>
    <a:clrScheme name="Digital Blue Tunnel">
      <a:dk1>
        <a:srgbClr val="000000"/>
      </a:dk1>
      <a:lt1>
        <a:sysClr val="window" lastClr="FFFFFF"/>
      </a:lt1>
      <a:dk2>
        <a:srgbClr val="001027"/>
      </a:dk2>
      <a:lt2>
        <a:srgbClr val="C1EBF7"/>
      </a:lt2>
      <a:accent1>
        <a:srgbClr val="56C5FF"/>
      </a:accent1>
      <a:accent2>
        <a:srgbClr val="4BB836"/>
      </a:accent2>
      <a:accent3>
        <a:srgbClr val="F8B004"/>
      </a:accent3>
      <a:accent4>
        <a:srgbClr val="972ACD"/>
      </a:accent4>
      <a:accent5>
        <a:srgbClr val="F86E24"/>
      </a:accent5>
      <a:accent6>
        <a:srgbClr val="DB30C7"/>
      </a:accent6>
      <a:hlink>
        <a:srgbClr val="F8B004"/>
      </a:hlink>
      <a:folHlink>
        <a:srgbClr val="969696"/>
      </a:folHlink>
    </a:clrScheme>
    <a:fontScheme name="Digital Blue Tunnel">
      <a:maj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Рабочий">
      <a:fillStyleLst>
        <a:solidFill>
          <a:schemeClr val="phClr"/>
        </a:solidFill>
        <a:gradFill rotWithShape="1">
          <a:gsLst>
            <a:gs pos="0">
              <a:schemeClr val="phClr">
                <a:lumMod val="157000"/>
                <a:satMod val="101000"/>
              </a:schemeClr>
            </a:gs>
            <a:gs pos="50000">
              <a:schemeClr val="phClr">
                <a:lumMod val="137000"/>
                <a:satMod val="103000"/>
              </a:schemeClr>
            </a:gs>
            <a:gs pos="100000">
              <a:schemeClr val="phClr">
                <a:lumMod val="115000"/>
                <a:satMod val="109000"/>
              </a:schemeClr>
            </a:gs>
          </a:gsLst>
          <a:lin ang="5400000" scaled="0"/>
        </a:gradFill>
        <a:gradFill rotWithShape="1">
          <a:gsLst>
            <a:gs pos="0">
              <a:schemeClr val="phClr">
                <a:satMod val="103000"/>
                <a:lumMod val="118000"/>
              </a:schemeClr>
            </a:gs>
            <a:gs pos="50000">
              <a:schemeClr val="phClr">
                <a:satMod val="89000"/>
                <a:lumMod val="91000"/>
              </a:schemeClr>
            </a:gs>
            <a:gs pos="100000">
              <a:schemeClr val="phClr">
                <a:lumMod val="6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a:lnSpc>
            <a:spcPct val="90000"/>
          </a:lnSpc>
          <a:defRPr/>
        </a:defPPr>
      </a:lstStyle>
    </a:txDef>
  </a:objectDefaults>
  <a:extraClrSchemeLst/>
</a:theme>
</file>

<file path=docProps/app.xml><?xml version="1.0" encoding="utf-8"?>
<Properties xmlns="http://schemas.openxmlformats.org/officeDocument/2006/extended-properties" xmlns:vt="http://schemas.openxmlformats.org/officeDocument/2006/docPropsVTypes">
  <Template>Тема1</Template>
  <TotalTime>51</TotalTime>
  <Words>333</Words>
  <Application>Microsoft Office PowerPoint</Application>
  <PresentationFormat>Экран (4:3)</PresentationFormat>
  <Paragraphs>16</Paragraphs>
  <Slides>10</Slides>
  <Notes>0</Notes>
  <HiddenSlides>0</HiddenSlides>
  <MMClips>0</MMClips>
  <ScaleCrop>false</ScaleCrop>
  <HeadingPairs>
    <vt:vector size="4" baseType="variant">
      <vt:variant>
        <vt:lpstr>Тема</vt:lpstr>
      </vt:variant>
      <vt:variant>
        <vt:i4>3</vt:i4>
      </vt:variant>
      <vt:variant>
        <vt:lpstr>Заголовки слайдов</vt:lpstr>
      </vt:variant>
      <vt:variant>
        <vt:i4>10</vt:i4>
      </vt:variant>
    </vt:vector>
  </HeadingPairs>
  <TitlesOfParts>
    <vt:vector size="13" baseType="lpstr">
      <vt:lpstr>Тема1</vt:lpstr>
      <vt:lpstr>Белый текст и шрифт Courier для слайдов с кодом</vt:lpstr>
      <vt:lpstr>Digital Blue Tunnel 16x9</vt:lpstr>
      <vt:lpstr>Fukushima</vt:lpstr>
      <vt:lpstr>Слайд 2</vt:lpstr>
      <vt:lpstr>Слайд 3</vt:lpstr>
      <vt:lpstr>Слайд 4</vt:lpstr>
      <vt:lpstr>Слайд 5</vt:lpstr>
      <vt:lpstr>Слайд 6</vt:lpstr>
      <vt:lpstr>Слайд 7</vt:lpstr>
      <vt:lpstr>Слайд 8</vt:lpstr>
      <vt:lpstr>Слайд 9</vt:lpstr>
      <vt:lpstr>Слайд 10</vt:lpstr>
    </vt:vector>
  </TitlesOfParts>
  <Company>Reanimator Extreme Edition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Fukushima.</dc:title>
  <dc:creator>user</dc:creator>
  <cp:lastModifiedBy>Гарик</cp:lastModifiedBy>
  <cp:revision>7</cp:revision>
  <dcterms:created xsi:type="dcterms:W3CDTF">2013-02-05T14:16:00Z</dcterms:created>
  <dcterms:modified xsi:type="dcterms:W3CDTF">2014-02-21T20:40:54Z</dcterms:modified>
</cp:coreProperties>
</file>