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084" y="-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02.02.2016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Chuckles’ birthday.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45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01911" y="170028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solidFill>
                  <a:srgbClr val="17375E"/>
                </a:solidFill>
                <a:ea typeface="Calibri"/>
                <a:cs typeface="Times New Roman"/>
              </a:rPr>
              <a:t>How old is Chuckles</a:t>
            </a:r>
            <a:r>
              <a:rPr lang="en-US" dirty="0" smtClean="0">
                <a:solidFill>
                  <a:srgbClr val="17375E"/>
                </a:solidFill>
                <a:ea typeface="Calibri"/>
                <a:cs typeface="Times New Roman"/>
              </a:rPr>
              <a:t>?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291091"/>
              </p:ext>
            </p:extLst>
          </p:nvPr>
        </p:nvGraphicFramePr>
        <p:xfrm>
          <a:off x="1533207" y="1700807"/>
          <a:ext cx="6077585" cy="4315769"/>
        </p:xfrm>
        <a:graphic>
          <a:graphicData uri="http://schemas.openxmlformats.org/drawingml/2006/table">
            <a:tbl>
              <a:tblPr firstRow="1" firstCol="1" bandRow="1"/>
              <a:tblGrid>
                <a:gridCol w="760095"/>
                <a:gridCol w="760095"/>
                <a:gridCol w="760095"/>
                <a:gridCol w="759460"/>
                <a:gridCol w="759460"/>
                <a:gridCol w="759460"/>
                <a:gridCol w="759460"/>
                <a:gridCol w="759460"/>
              </a:tblGrid>
              <a:tr h="914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5.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9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50" y="1575842"/>
            <a:ext cx="88582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88582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90487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00"/>
          <a:stretch>
            <a:fillRect/>
          </a:stretch>
        </p:blipFill>
        <p:spPr bwMode="auto">
          <a:xfrm>
            <a:off x="6749379" y="4471988"/>
            <a:ext cx="159067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209" y="4869160"/>
            <a:ext cx="103822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33525" y="2995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5" y="2231305"/>
            <a:ext cx="6953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447" y="1859036"/>
            <a:ext cx="6953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444208" y="2231305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3. 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1730" y="5815013"/>
            <a:ext cx="600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4. 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5466" y="5564485"/>
            <a:ext cx="45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5. 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0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адим\Pictures\b1c5258b0f8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92644"/>
            <a:ext cx="4633767" cy="379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дим\Pictures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252" y="3501008"/>
            <a:ext cx="3986932" cy="290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75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Вадим\Pictures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36504" cy="36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Вадим\Pictures\1299462799_mothersday2008_web_nevsepic.com.u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586" y="2708920"/>
            <a:ext cx="571609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7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адим\Pictures\2rfv8u1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27384"/>
            <a:ext cx="5743128" cy="382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адим\Pictures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654678" cy="349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89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/>
          <a:lstStyle/>
          <a:p>
            <a:r>
              <a:rPr lang="en-US" dirty="0" smtClean="0"/>
              <a:t>Let’s make a card!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34831"/>
            <a:ext cx="6264695" cy="4630427"/>
          </a:xfrm>
        </p:spPr>
      </p:pic>
    </p:spTree>
    <p:extLst>
      <p:ext uri="{BB962C8B-B14F-4D97-AF65-F5344CB8AC3E}">
        <p14:creationId xmlns:p14="http://schemas.microsoft.com/office/powerpoint/2010/main" val="156079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Вадим\Pictures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8681"/>
            <a:ext cx="8231236" cy="462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401" y="5013176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" y="2852936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51663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10072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669" y="989126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333" y="1813734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Вадим\Pictures\Cand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646" y="5013176"/>
            <a:ext cx="1251667" cy="1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24488" y="586742"/>
            <a:ext cx="9224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HAPPY BIRTHDAY TO YOU!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798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</TotalTime>
  <Words>35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Chuckles’ birthday.</vt:lpstr>
      <vt:lpstr>How old is Chuckles?</vt:lpstr>
      <vt:lpstr>Презентация PowerPoint</vt:lpstr>
      <vt:lpstr>Презентация PowerPoint</vt:lpstr>
      <vt:lpstr>Презентация PowerPoint</vt:lpstr>
      <vt:lpstr>Let’s make a card!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Вадим</dc:creator>
  <cp:lastModifiedBy>Вадим</cp:lastModifiedBy>
  <cp:revision>8</cp:revision>
  <dcterms:created xsi:type="dcterms:W3CDTF">2016-02-01T13:28:22Z</dcterms:created>
  <dcterms:modified xsi:type="dcterms:W3CDTF">2016-02-02T03:05:04Z</dcterms:modified>
</cp:coreProperties>
</file>