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9" r:id="rId6"/>
    <p:sldId id="262" r:id="rId7"/>
    <p:sldId id="260" r:id="rId8"/>
    <p:sldId id="261" r:id="rId9"/>
    <p:sldId id="270" r:id="rId10"/>
    <p:sldId id="263" r:id="rId11"/>
    <p:sldId id="264" r:id="rId12"/>
    <p:sldId id="266" r:id="rId13"/>
    <p:sldId id="265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103" autoAdjust="0"/>
    <p:restoredTop sz="94660"/>
  </p:normalViewPr>
  <p:slideViewPr>
    <p:cSldViewPr>
      <p:cViewPr varScale="1">
        <p:scale>
          <a:sx n="73" d="100"/>
          <a:sy n="73" d="100"/>
        </p:scale>
        <p:origin x="-10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91C0B7-4E78-46C5-92A9-A59F45AB9822}" type="datetimeFigureOut">
              <a:rPr lang="ru-RU" smtClean="0"/>
              <a:pPr/>
              <a:t>18.04.2012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FD01BB0-1B4D-4ED6-8E94-BEB1CE8A2B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latin typeface="Segoe Script" pitchFamily="34" charset="0"/>
              </a:rPr>
              <a:t>New Zealand</a:t>
            </a:r>
            <a:endParaRPr lang="ru-RU" sz="7200" dirty="0">
              <a:solidFill>
                <a:srgbClr val="00B050"/>
              </a:solidFill>
              <a:latin typeface="Segoe Script" pitchFamily="34" charset="0"/>
            </a:endParaRPr>
          </a:p>
        </p:txBody>
      </p:sp>
      <p:pic>
        <p:nvPicPr>
          <p:cNvPr id="11266" name="Picture 2" descr="http://t2.gstatic.com/images?q=tbn:ANd9GcRZ8gbJ2yQT_QVu8FOMpQ6ylCsU73Qt7B3q0F1H05Pi6HybBc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55721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en-US" sz="4400" b="1" dirty="0">
                <a:solidFill>
                  <a:srgbClr val="002060"/>
                </a:solidFill>
                <a:latin typeface="Book Antiqua" pitchFamily="18" charset="0"/>
              </a:rPr>
              <a:t>Demography</a:t>
            </a:r>
            <a:r>
              <a:rPr lang="en-US" sz="4400" dirty="0">
                <a:solidFill>
                  <a:srgbClr val="002060"/>
                </a:solidFill>
                <a:latin typeface="Book Antiqua" pitchFamily="18" charset="0"/>
              </a:rPr>
              <a:t> </a:t>
            </a:r>
            <a:r>
              <a:rPr lang="ru-RU" sz="4400" dirty="0">
                <a:solidFill>
                  <a:srgbClr val="002060"/>
                </a:solidFill>
                <a:latin typeface="Book Antiqua" pitchFamily="18" charset="0"/>
              </a:rPr>
              <a:t/>
            </a:r>
            <a:br>
              <a:rPr lang="ru-RU" sz="4400" dirty="0">
                <a:solidFill>
                  <a:srgbClr val="002060"/>
                </a:solidFill>
                <a:latin typeface="Book Antiqua" pitchFamily="18" charset="0"/>
              </a:rPr>
            </a:br>
            <a:endParaRPr lang="ru-RU" sz="44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20482" name="Picture 2" descr="http://t2.gstatic.com/images?q=tbn:ANd9GcR76ZvzWHNgGVxaKN6sXULSh1grsML10qiLFQbDXgStRs8mXnx1a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5500726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t3.gstatic.com/images?q=tbn:ANd9GcQRnTUjdxkEkRlvya0qO6k-VPnEsEveOkwpoVuYrfB8WVUL1O5XX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001156" cy="664371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t2.gstatic.com/images?q=tbn:ANd9GcTGoTp8vpas5qKPSQukgggfC3qF4jmEZ57J73DEgn7bWSGy0QuSy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i="1" dirty="0">
                <a:solidFill>
                  <a:srgbClr val="7030A0"/>
                </a:solidFill>
                <a:latin typeface="Century Schoolbook" pitchFamily="18" charset="0"/>
              </a:rPr>
              <a:t>Culture</a:t>
            </a:r>
            <a:r>
              <a:rPr lang="ru-RU" sz="6600" i="1" dirty="0">
                <a:solidFill>
                  <a:srgbClr val="7030A0"/>
                </a:solidFill>
                <a:latin typeface="Century Schoolbook" pitchFamily="18" charset="0"/>
              </a:rPr>
              <a:t/>
            </a:r>
            <a:br>
              <a:rPr lang="ru-RU" sz="6600" i="1" dirty="0">
                <a:solidFill>
                  <a:srgbClr val="7030A0"/>
                </a:solidFill>
                <a:latin typeface="Century Schoolbook" pitchFamily="18" charset="0"/>
              </a:rPr>
            </a:br>
            <a:endParaRPr lang="ru-RU" sz="6600" i="1" dirty="0">
              <a:solidFill>
                <a:srgbClr val="7030A0"/>
              </a:solidFill>
              <a:latin typeface="Century Schoolbook" pitchFamily="18" charset="0"/>
            </a:endParaRPr>
          </a:p>
        </p:txBody>
      </p:sp>
      <p:pic>
        <p:nvPicPr>
          <p:cNvPr id="23554" name="Picture 2" descr="http://t2.gstatic.com/images?q=tbn:ANd9GcSPWzqgJX8xdaWiOLGl6kZeO6wZBrHDOJYSKHATuncvHSflG7vw0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12"/>
            <a:ext cx="9144000" cy="5429288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ysClr val="windowText" lastClr="000000"/>
                </a:solidFill>
              </a:rPr>
              <a:t>                         </a:t>
            </a:r>
            <a:r>
              <a:rPr lang="en-US" dirty="0" smtClean="0">
                <a:solidFill>
                  <a:srgbClr val="C00000"/>
                </a:solidFill>
              </a:rPr>
              <a:t>YOU 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Segoe Script" pitchFamily="34" charset="0"/>
              </a:rPr>
              <a:t>                      </a:t>
            </a:r>
            <a:r>
              <a:rPr lang="en-US" sz="4800" b="1" dirty="0" smtClean="0">
                <a:solidFill>
                  <a:srgbClr val="FFFF00"/>
                </a:solidFill>
                <a:latin typeface="Segoe Script" pitchFamily="34" charset="0"/>
              </a:rPr>
              <a:t>Thank</a:t>
            </a:r>
          </a:p>
          <a:p>
            <a:endParaRPr lang="en-US" sz="4400" dirty="0" smtClean="0"/>
          </a:p>
          <a:p>
            <a:endParaRPr lang="ru-RU" sz="4400" dirty="0"/>
          </a:p>
        </p:txBody>
      </p:sp>
      <p:pic>
        <p:nvPicPr>
          <p:cNvPr id="4098" name="Picture 2" descr="http://images-partners.google.com/images?q=tbn:ANd9GcTBmeB-WLHatkMeZ3sKGWRFz0l8T2bL8Gp7ld9FEHGO-9cMRRSmQRmrqUor9Q:http://4.bp.blogspot.com/_xuYwGMxFvNs/TO1fwA6Ax7I/AAAAAAAAAQ4/eQCTNwApY1o/s1600/94201c0b765c7560e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571744"/>
            <a:ext cx="5072066" cy="4286256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i="1" dirty="0">
                <a:solidFill>
                  <a:schemeClr val="tx1"/>
                </a:solidFill>
                <a:latin typeface="Book Antiqua" pitchFamily="18" charset="0"/>
              </a:rPr>
              <a:t>Geographical position.</a:t>
            </a:r>
            <a:r>
              <a:rPr lang="ru-RU" sz="6000" i="1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ru-RU" sz="6000" i="1" dirty="0">
                <a:solidFill>
                  <a:schemeClr val="tx1"/>
                </a:solidFill>
                <a:latin typeface="Book Antiqua" pitchFamily="18" charset="0"/>
              </a:rPr>
            </a:br>
            <a:endParaRPr lang="ru-RU" sz="6000" i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14338" name="Picture 2" descr="http://t3.gstatic.com/images?q=tbn:ANd9GcST2TZrabz0EEdXVnnWYfO8G799szYQjRwuoOxr7cbmFrBfOLGvX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607220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2.gstatic.com/images?q=tbn:ANd9GcS3PxQIbGYWYRkvWfpEKql6yA1tM2qcJeosJVrJa2aiQZdQ8HN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001156" cy="707233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Flora and fauna.</a:t>
            </a:r>
            <a:r>
              <a:rPr lang="ru-RU" sz="6600" dirty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6600" dirty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</a:br>
            <a:endParaRPr lang="ru-RU" sz="6600" dirty="0">
              <a:solidFill>
                <a:srgbClr val="00B0F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6386" name="Picture 2" descr="http://t0.gstatic.com/images?q=tbn:ANd9GcTT9K8yrS-s_xGtIvLfN6znkD_BUP3rG92OdyVLSpMZxVPwdnv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-partners.google.com/images?q=tbn:ANd9GcQ7Ab88fXG603PH_niQ-ghab8QSBpHACC1MF3o-hADYA8YHKO62ljRUcmvs:http://ferretfamily.net/_ph/11/2/2220063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357298"/>
            <a:ext cx="5657881" cy="450059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Kiwi- a </a:t>
            </a:r>
            <a:r>
              <a:rPr lang="en-US" dirty="0" smtClean="0">
                <a:solidFill>
                  <a:srgbClr val="FF0000"/>
                </a:solidFill>
              </a:rPr>
              <a:t>national emblem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1.gstatic.com/images?q=tbn:ANd9GcQAHyBV_wy1yFFR7XBEPjBRi8PwXTHIL_ycyh44U3mmqvuF0jam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0" i="1" dirty="0">
                <a:solidFill>
                  <a:srgbClr val="7030A0"/>
                </a:solidFill>
                <a:latin typeface="Franklin Gothic Medium" pitchFamily="34" charset="0"/>
              </a:rPr>
              <a:t>Climate</a:t>
            </a:r>
            <a:r>
              <a:rPr lang="ru-RU" sz="6600" b="0" i="1" dirty="0">
                <a:solidFill>
                  <a:srgbClr val="7030A0"/>
                </a:solidFill>
                <a:latin typeface="Franklin Gothic Medium" pitchFamily="34" charset="0"/>
              </a:rPr>
              <a:t/>
            </a:r>
            <a:br>
              <a:rPr lang="ru-RU" sz="6600" b="0" i="1" dirty="0">
                <a:solidFill>
                  <a:srgbClr val="7030A0"/>
                </a:solidFill>
                <a:latin typeface="Franklin Gothic Medium" pitchFamily="34" charset="0"/>
              </a:rPr>
            </a:br>
            <a:endParaRPr lang="ru-RU" sz="6600" b="0" i="1" dirty="0">
              <a:solidFill>
                <a:srgbClr val="7030A0"/>
              </a:solidFill>
              <a:latin typeface="Franklin Gothic Medium" pitchFamily="34" charset="0"/>
            </a:endParaRPr>
          </a:p>
        </p:txBody>
      </p:sp>
      <p:pic>
        <p:nvPicPr>
          <p:cNvPr id="19458" name="Picture 2" descr="http://t1.gstatic.com/images?q=tbn:ANd9GcQ_beN_q3ARnqxwyzLEvhA31-4THlY51JnN2pAWpBwYnP9n47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9144000" cy="5929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t1.gstatic.com/images?q=tbn:ANd9GcT5bDLqGeu1hhCA3jTHyf2ePQDkp4QJA7MEUvKkxUOp5AH4_DxqU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19</Words>
  <Application>Microsoft Office PowerPoint</Application>
  <PresentationFormat>Экран (4:3)</PresentationFormat>
  <Paragraphs>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New Zealand</vt:lpstr>
      <vt:lpstr>Geographical position. </vt:lpstr>
      <vt:lpstr>Слайд 3</vt:lpstr>
      <vt:lpstr>Flora and fauna. </vt:lpstr>
      <vt:lpstr>Kiwi- a national emblem</vt:lpstr>
      <vt:lpstr>Слайд 6</vt:lpstr>
      <vt:lpstr>Climate </vt:lpstr>
      <vt:lpstr>Слайд 8</vt:lpstr>
      <vt:lpstr>Слайд 9</vt:lpstr>
      <vt:lpstr>  Demography  </vt:lpstr>
      <vt:lpstr>Слайд 11</vt:lpstr>
      <vt:lpstr>Слайд 12</vt:lpstr>
      <vt:lpstr>Culture </vt:lpstr>
      <vt:lpstr>                         YOU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Zealand</dc:title>
  <dc:creator>User</dc:creator>
  <cp:lastModifiedBy>User</cp:lastModifiedBy>
  <cp:revision>10</cp:revision>
  <dcterms:created xsi:type="dcterms:W3CDTF">2011-11-02T11:12:35Z</dcterms:created>
  <dcterms:modified xsi:type="dcterms:W3CDTF">2012-04-18T08:12:57Z</dcterms:modified>
</cp:coreProperties>
</file>