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06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58A13-69F6-442A-963F-F90B49C9395C}" type="datetimeFigureOut">
              <a:rPr lang="ru-RU" smtClean="0"/>
              <a:t>20.07.2012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0B2657-33D2-4DC2-8E83-E898A031CE6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58A13-69F6-442A-963F-F90B49C9395C}" type="datetimeFigureOut">
              <a:rPr lang="ru-RU" smtClean="0"/>
              <a:t>20.07.2012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B2657-33D2-4DC2-8E83-E898A031CE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58A13-69F6-442A-963F-F90B49C9395C}" type="datetimeFigureOut">
              <a:rPr lang="ru-RU" smtClean="0"/>
              <a:t>20.07.2012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B2657-33D2-4DC2-8E83-E898A031CE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58A13-69F6-442A-963F-F90B49C9395C}" type="datetimeFigureOut">
              <a:rPr lang="ru-RU" smtClean="0"/>
              <a:t>20.07.2012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B2657-33D2-4DC2-8E83-E898A031CE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58A13-69F6-442A-963F-F90B49C9395C}" type="datetimeFigureOut">
              <a:rPr lang="ru-RU" smtClean="0"/>
              <a:t>20.07.2012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B2657-33D2-4DC2-8E83-E898A031CE6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58A13-69F6-442A-963F-F90B49C9395C}" type="datetimeFigureOut">
              <a:rPr lang="ru-RU" smtClean="0"/>
              <a:t>20.07.2012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B2657-33D2-4DC2-8E83-E898A031CE6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58A13-69F6-442A-963F-F90B49C9395C}" type="datetimeFigureOut">
              <a:rPr lang="ru-RU" smtClean="0"/>
              <a:t>20.07.2012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B2657-33D2-4DC2-8E83-E898A031CE6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58A13-69F6-442A-963F-F90B49C9395C}" type="datetimeFigureOut">
              <a:rPr lang="ru-RU" smtClean="0"/>
              <a:t>20.07.2012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B2657-33D2-4DC2-8E83-E898A031CE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58A13-69F6-442A-963F-F90B49C9395C}" type="datetimeFigureOut">
              <a:rPr lang="ru-RU" smtClean="0"/>
              <a:t>20.07.2012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B2657-33D2-4DC2-8E83-E898A031CE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58A13-69F6-442A-963F-F90B49C9395C}" type="datetimeFigureOut">
              <a:rPr lang="ru-RU" smtClean="0"/>
              <a:t>20.07.2012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B2657-33D2-4DC2-8E83-E898A031CE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58A13-69F6-442A-963F-F90B49C9395C}" type="datetimeFigureOut">
              <a:rPr lang="ru-RU" smtClean="0"/>
              <a:t>20.07.2012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B2657-33D2-4DC2-8E83-E898A031CE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A758A13-69F6-442A-963F-F90B49C9395C}" type="datetimeFigureOut">
              <a:rPr lang="ru-RU" smtClean="0"/>
              <a:t>20.07.2012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00B2657-33D2-4DC2-8E83-E898A031CE6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4664" y="548680"/>
            <a:ext cx="8134672" cy="31683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FROM NEMAN </a:t>
            </a:r>
            <a:br>
              <a:rPr lang="en-US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TO BORODINO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221088"/>
            <a:ext cx="8424936" cy="1735088"/>
          </a:xfrm>
        </p:spPr>
        <p:txBody>
          <a:bodyPr>
            <a:normAutofit/>
          </a:bodyPr>
          <a:lstStyle/>
          <a:p>
            <a:r>
              <a:rPr lang="en-US" sz="4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40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</a:t>
            </a:r>
            <a:r>
              <a:rPr lang="en-US" sz="4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he  Battle   </a:t>
            </a:r>
            <a:r>
              <a:rPr lang="en-US" sz="4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of Borodino </a:t>
            </a:r>
            <a:endParaRPr lang="en-US" sz="40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r>
              <a:rPr lang="en-US" sz="4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(</a:t>
            </a:r>
            <a:r>
              <a:rPr lang="en-US" sz="4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1812 – 2012)</a:t>
            </a:r>
            <a:endParaRPr lang="ru-RU" sz="40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2146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19256" cy="1052736"/>
          </a:xfrm>
        </p:spPr>
        <p:txBody>
          <a:bodyPr/>
          <a:lstStyle/>
          <a:p>
            <a:r>
              <a:rPr lang="en-US" sz="6600" dirty="0" smtClean="0">
                <a:latin typeface="Times New Roman" pitchFamily="18" charset="0"/>
                <a:cs typeface="Times New Roman" pitchFamily="18" charset="0"/>
              </a:rPr>
              <a:t>The Battle of Borodino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323528" y="1052736"/>
            <a:ext cx="8373616" cy="452596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endParaRPr lang="en-US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Battle of Borodino is 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considered to be the largest and bloodiest single-day action of the 19</a:t>
            </a:r>
            <a:r>
              <a:rPr lang="en-US" sz="3200" baseline="30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century as a lot of people were killed. About a third of Napoleon's soldiers were killed or wounded; Russian losses were also 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heavy.</a:t>
            </a:r>
          </a:p>
          <a:p>
            <a:pPr marL="0" indent="0" algn="ctr">
              <a:buNone/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Later 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Napoleon said: “This was the most terrible of all my battles. The French were worth to win, but Russians - to be called invincible”.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096999" cy="66521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70"/>
            <a:ext cx="5069508" cy="68140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Picture 2" descr="C:\Documents and Settings\Lanos\Рабочий стол\Урок\Lejb_Guard_Litov_attack_at_Borodino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004"/>
          <a:stretch/>
        </p:blipFill>
        <p:spPr bwMode="auto">
          <a:xfrm>
            <a:off x="3915470" y="43970"/>
            <a:ext cx="5220073" cy="67975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16298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Borodino Heroes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139952" y="1124744"/>
            <a:ext cx="4546848" cy="5001419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sz="5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Mikhail </a:t>
            </a:r>
            <a:r>
              <a:rPr lang="en-US" sz="5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Bogdanovich </a:t>
            </a:r>
            <a:r>
              <a:rPr lang="de-DE" sz="5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Barclay-de- </a:t>
            </a:r>
            <a:r>
              <a:rPr lang="de-DE" sz="5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Tolly</a:t>
            </a:r>
            <a:r>
              <a:rPr lang="de-DE" sz="5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(17610 - 1818).He </a:t>
            </a:r>
            <a:r>
              <a:rPr lang="de-DE" sz="5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was a Russian Field </a:t>
            </a:r>
            <a:r>
              <a:rPr lang="de-DE" sz="5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Marshal</a:t>
            </a:r>
            <a:r>
              <a:rPr lang="de-DE" sz="5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5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de-DE" sz="5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the Minister of War, he took part in the War of 1812 </a:t>
            </a:r>
            <a:r>
              <a:rPr lang="de-DE" sz="5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de-DE" sz="5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was a </a:t>
            </a:r>
            <a:r>
              <a:rPr lang="de-DE" sz="5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hero</a:t>
            </a:r>
            <a:r>
              <a:rPr lang="de-DE" sz="5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buNone/>
            </a:pPr>
            <a:r>
              <a:rPr lang="en-US" sz="5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5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2007 this statue was put in the center of </a:t>
            </a:r>
            <a:r>
              <a:rPr lang="en-US" sz="5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Chernyakhovsk</a:t>
            </a:r>
            <a:r>
              <a:rPr lang="en-US" sz="5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(Insterburg). </a:t>
            </a:r>
            <a:r>
              <a:rPr lang="en-US" sz="5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And they say that the heart of Barclay-de-</a:t>
            </a:r>
            <a:r>
              <a:rPr lang="en-US" sz="59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Tolly</a:t>
            </a:r>
            <a:r>
              <a:rPr lang="en-US" sz="5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is buried in the foot of the statue.</a:t>
            </a:r>
            <a:endParaRPr lang="ru-RU" sz="5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59" y="1268760"/>
            <a:ext cx="4105057" cy="49178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59" y="1052736"/>
            <a:ext cx="4129702" cy="56110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883392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en-US" sz="6000" dirty="0">
                <a:latin typeface="Times New Roman" pitchFamily="18" charset="0"/>
                <a:cs typeface="Times New Roman" pitchFamily="18" charset="0"/>
              </a:rPr>
              <a:t>Borodino Heroes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85184" y="1268760"/>
            <a:ext cx="4258816" cy="485740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Pyoter </a:t>
            </a:r>
            <a:r>
              <a:rPr lang="en-US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Bargation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was 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general of the Russian army. 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He 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led the left wing at the Battle of Borodino. It is said that, while wounded, </a:t>
            </a:r>
            <a:r>
              <a:rPr lang="en-US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Bagration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kept giving orders to the troops without knowing that the Russian army was abandoning Moscow. When he finally heard the truth, 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he 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was so shocked that he rapidly stood up, totally forgetting about his grave wound. Such an act was too much for his severely wounded body and it quickly cost </a:t>
            </a:r>
            <a:r>
              <a:rPr lang="en-US" sz="3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Bagration</a:t>
            </a:r>
            <a:r>
              <a:rPr lang="en-US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his life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en-US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Prussain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town of Preussisch-Eylau nowadays is called </a:t>
            </a:r>
            <a:r>
              <a:rPr lang="en-US" sz="3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Bargationovsk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7" y="878668"/>
            <a:ext cx="4900347" cy="57505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848396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Borodino Quiz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68863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When 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and where were </a:t>
            </a: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Treaties of Tilsit signed? 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(1807, in Tilsit)</a:t>
            </a:r>
          </a:p>
          <a:p>
            <a:pPr marL="0" indent="0">
              <a:buNone/>
            </a:pP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When did Napoleon cross the river Neman?</a:t>
            </a:r>
          </a:p>
          <a:p>
            <a:pPr marL="0" indent="0"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(on the 23</a:t>
            </a:r>
            <a:r>
              <a:rPr lang="en-US" sz="2600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of June, 1812)</a:t>
            </a:r>
          </a:p>
          <a:p>
            <a:pPr marL="0" indent="0"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When did 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 </a:t>
            </a: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Battle 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of Borodino take </a:t>
            </a: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place? </a:t>
            </a:r>
            <a:endParaRPr lang="en-US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(on the 7</a:t>
            </a:r>
            <a:r>
              <a:rPr lang="en-US" sz="2600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of September, 1812)</a:t>
            </a:r>
          </a:p>
          <a:p>
            <a:pPr marL="0" lvl="0" indent="0"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Who was the commander of the Russian Army in 1812?</a:t>
            </a:r>
          </a:p>
          <a:p>
            <a:pPr marL="0" lvl="0" indent="0">
              <a:buNone/>
            </a:pP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(Mikhail Kutuzov)</a:t>
            </a:r>
            <a:endParaRPr lang="ru-RU" sz="2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Which Russian General died in Insterburg in 1818? </a:t>
            </a:r>
          </a:p>
          <a:p>
            <a:pPr marL="0" lvl="0" indent="0">
              <a:buNone/>
            </a:pP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(Barclay-de-</a:t>
            </a:r>
            <a:r>
              <a:rPr lang="en-US" sz="2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Tolly</a:t>
            </a: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 Name </a:t>
            </a: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Russian writers and poets who dedicated their books to 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Borodino </a:t>
            </a:r>
          </a:p>
          <a:p>
            <a:pPr marL="0" lvl="0" indent="0"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A.Pushkin</a:t>
            </a: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L.Tolstoy</a:t>
            </a: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M.Lermontov</a:t>
            </a: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7. How </a:t>
            </a: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many days did the Borodino Battle last? </a:t>
            </a:r>
            <a:endParaRPr lang="en-US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only 1 day)</a:t>
            </a:r>
            <a:endParaRPr lang="ru-RU" sz="2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9080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84784"/>
            <a:ext cx="8229600" cy="2880320"/>
          </a:xfrm>
        </p:spPr>
        <p:txBody>
          <a:bodyPr/>
          <a:lstStyle/>
          <a:p>
            <a:r>
              <a:rPr lang="en-US" sz="6600" dirty="0" smtClean="0">
                <a:latin typeface="Times New Roman" pitchFamily="18" charset="0"/>
                <a:cs typeface="Times New Roman" pitchFamily="18" charset="0"/>
              </a:rPr>
              <a:t>Thank you for your attention.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1439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2776"/>
          </a:xfrm>
        </p:spPr>
        <p:txBody>
          <a:bodyPr/>
          <a:lstStyle/>
          <a:p>
            <a:r>
              <a:rPr lang="en-US" dirty="0" smtClean="0"/>
              <a:t>Aims of the discussion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 discuss the events before the war of 1812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 find out why this war started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why the Battle of Borodino is considered to be the largest and the bloodiest 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 find out how 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names of Borodino </a:t>
            </a:r>
            <a:r>
              <a:rPr lang="en-US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heroes are connected with our region.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16471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2776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Useful words and phrases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5228223"/>
              </p:ext>
            </p:extLst>
          </p:nvPr>
        </p:nvGraphicFramePr>
        <p:xfrm>
          <a:off x="395536" y="1587285"/>
          <a:ext cx="4334825" cy="4968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34825"/>
              </a:tblGrid>
              <a:tr h="4781128">
                <a:tc>
                  <a:txBody>
                    <a:bodyPr/>
                    <a:lstStyle/>
                    <a:p>
                      <a:r>
                        <a:rPr lang="en-US" sz="32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Borodino battle </a:t>
                      </a:r>
                    </a:p>
                    <a:p>
                      <a:r>
                        <a:rPr lang="en-US" sz="32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the Treaties of Tilsit </a:t>
                      </a:r>
                    </a:p>
                    <a:p>
                      <a:r>
                        <a:rPr lang="en-US" sz="32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Prussia </a:t>
                      </a:r>
                    </a:p>
                    <a:p>
                      <a:r>
                        <a:rPr lang="en-US" sz="32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an emperor </a:t>
                      </a:r>
                    </a:p>
                    <a:p>
                      <a:r>
                        <a:rPr lang="en-US" sz="32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 queen </a:t>
                      </a:r>
                    </a:p>
                    <a:p>
                      <a:r>
                        <a:rPr lang="en-US" sz="32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Field Marshal </a:t>
                      </a:r>
                    </a:p>
                    <a:p>
                      <a:r>
                        <a:rPr lang="en-US" sz="32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the largest and bloodiest battle </a:t>
                      </a:r>
                    </a:p>
                    <a:p>
                      <a:r>
                        <a:rPr lang="en-US" sz="32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cruel </a:t>
                      </a:r>
                    </a:p>
                    <a:p>
                      <a:r>
                        <a:rPr lang="en-US" sz="32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invincible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761912"/>
              </p:ext>
            </p:extLst>
          </p:nvPr>
        </p:nvGraphicFramePr>
        <p:xfrm>
          <a:off x="4572000" y="1556792"/>
          <a:ext cx="4248472" cy="52425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48472"/>
              </a:tblGrid>
              <a:tr h="4752528">
                <a:tc>
                  <a:txBody>
                    <a:bodyPr/>
                    <a:lstStyle/>
                    <a:p>
                      <a:pPr marL="0" indent="0">
                        <a:spcBef>
                          <a:spcPts val="0"/>
                        </a:spcBef>
                        <a:buNone/>
                        <a:defRPr/>
                      </a:pPr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Бородинская битва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None/>
                        <a:defRPr/>
                      </a:pPr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Тильзитский мир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None/>
                        <a:defRPr/>
                      </a:pPr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Пруссия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None/>
                        <a:defRPr/>
                      </a:pPr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император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None/>
                        <a:defRPr/>
                      </a:pPr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королева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None/>
                        <a:defRPr/>
                      </a:pPr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фельдмаршал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None/>
                        <a:defRPr/>
                      </a:pPr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самая большая и кровопролитная битва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buNone/>
                        <a:defRPr/>
                      </a:pPr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жестокий</a:t>
                      </a:r>
                      <a:endParaRPr lang="en-US" sz="3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indent="0">
                        <a:spcBef>
                          <a:spcPts val="0"/>
                        </a:spcBef>
                        <a:buNone/>
                        <a:defRPr/>
                      </a:pPr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непобедимый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45382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38"/>
          <a:stretch/>
        </p:blipFill>
        <p:spPr>
          <a:xfrm>
            <a:off x="1043608" y="260648"/>
            <a:ext cx="6686242" cy="47971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683568" y="5157192"/>
            <a:ext cx="78488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 Queen Louise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bridge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was opened in 1907. It was the 100</a:t>
            </a:r>
            <a:r>
              <a:rPr lang="en-US" sz="2800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anniversary of the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sig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ing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f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 Treaties of Tilsit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3422"/>
            <a:ext cx="8471396" cy="64807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894604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648"/>
            <a:ext cx="5032377" cy="62646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076056" y="404664"/>
            <a:ext cx="381642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spc="100" dirty="0">
                <a:latin typeface="Times New Roman" pitchFamily="18" charset="0"/>
                <a:cs typeface="Times New Roman" pitchFamily="18" charset="0"/>
              </a:rPr>
              <a:t>Queen </a:t>
            </a:r>
            <a:r>
              <a:rPr lang="en-US" sz="2400" spc="100" dirty="0" smtClean="0">
                <a:latin typeface="Times New Roman" pitchFamily="18" charset="0"/>
                <a:cs typeface="Times New Roman" pitchFamily="18" charset="0"/>
              </a:rPr>
              <a:t>Louise (1776-1810) </a:t>
            </a:r>
            <a:r>
              <a:rPr lang="en-US" sz="2400" spc="100" dirty="0">
                <a:latin typeface="Times New Roman" pitchFamily="18" charset="0"/>
                <a:cs typeface="Times New Roman" pitchFamily="18" charset="0"/>
              </a:rPr>
              <a:t>played a very important role in the historical life of Prussia. She was not only </a:t>
            </a:r>
            <a:r>
              <a:rPr lang="en-US" sz="2400" spc="100" dirty="0" smtClean="0">
                <a:latin typeface="Times New Roman" pitchFamily="18" charset="0"/>
                <a:cs typeface="Times New Roman" pitchFamily="18" charset="0"/>
              </a:rPr>
              <a:t>a very </a:t>
            </a:r>
            <a:r>
              <a:rPr lang="en-US" sz="2400" spc="100" dirty="0">
                <a:latin typeface="Times New Roman" pitchFamily="18" charset="0"/>
                <a:cs typeface="Times New Roman" pitchFamily="18" charset="0"/>
              </a:rPr>
              <a:t>beautiful and </a:t>
            </a:r>
            <a:r>
              <a:rPr lang="en-US" sz="2400" spc="100" dirty="0" smtClean="0">
                <a:latin typeface="Times New Roman" pitchFamily="18" charset="0"/>
                <a:cs typeface="Times New Roman" pitchFamily="18" charset="0"/>
              </a:rPr>
              <a:t>clever woman </a:t>
            </a:r>
            <a:r>
              <a:rPr lang="en-US" sz="2400" spc="100" dirty="0">
                <a:latin typeface="Times New Roman" pitchFamily="18" charset="0"/>
                <a:cs typeface="Times New Roman" pitchFamily="18" charset="0"/>
              </a:rPr>
              <a:t>– she was the soul of national virtue. The Queen tried very hard to protect her small kingdom from Napoleon’s </a:t>
            </a:r>
            <a:r>
              <a:rPr lang="en-US" sz="2400" spc="100" dirty="0" smtClean="0">
                <a:latin typeface="Times New Roman" pitchFamily="18" charset="0"/>
                <a:cs typeface="Times New Roman" pitchFamily="18" charset="0"/>
              </a:rPr>
              <a:t>ambitions </a:t>
            </a:r>
            <a:r>
              <a:rPr lang="en-US" sz="2400" spc="100" dirty="0">
                <a:latin typeface="Times New Roman" pitchFamily="18" charset="0"/>
                <a:cs typeface="Times New Roman" pitchFamily="18" charset="0"/>
              </a:rPr>
              <a:t>to destroy it. She was in Tilsit during the meeting of two </a:t>
            </a:r>
            <a:r>
              <a:rPr lang="en-US" sz="2400" spc="100" dirty="0" smtClean="0">
                <a:latin typeface="Times New Roman" pitchFamily="18" charset="0"/>
                <a:cs typeface="Times New Roman" pitchFamily="18" charset="0"/>
              </a:rPr>
              <a:t>Emperors signing  </a:t>
            </a:r>
            <a:r>
              <a:rPr lang="en-US" sz="2400" spc="100" dirty="0">
                <a:latin typeface="Times New Roman" pitchFamily="18" charset="0"/>
                <a:cs typeface="Times New Roman" pitchFamily="18" charset="0"/>
              </a:rPr>
              <a:t>The Treaties of Tilsit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38721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368152"/>
          </a:xfrm>
        </p:spPr>
        <p:txBody>
          <a:bodyPr/>
          <a:lstStyle/>
          <a:p>
            <a:r>
              <a:rPr lang="en-US" sz="6600" dirty="0">
                <a:effectLst/>
                <a:latin typeface="Times New Roman" pitchFamily="18" charset="0"/>
                <a:cs typeface="Times New Roman" pitchFamily="18" charset="0"/>
              </a:rPr>
              <a:t>The Treaties of </a:t>
            </a:r>
            <a:r>
              <a:rPr lang="en-US" sz="6600" dirty="0" smtClean="0">
                <a:effectLst/>
                <a:latin typeface="Times New Roman" pitchFamily="18" charset="0"/>
                <a:cs typeface="Times New Roman" pitchFamily="18" charset="0"/>
              </a:rPr>
              <a:t>Tilsit</a:t>
            </a:r>
            <a:r>
              <a:rPr lang="ru-RU" sz="660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844824"/>
            <a:ext cx="5496560" cy="4912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66" r="8210" b="20804"/>
          <a:stretch/>
        </p:blipFill>
        <p:spPr>
          <a:xfrm>
            <a:off x="1" y="720969"/>
            <a:ext cx="5539154" cy="28662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854766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/>
          <a:lstStyle/>
          <a:p>
            <a:r>
              <a:rPr lang="en-US" sz="6600" dirty="0">
                <a:effectLst/>
                <a:latin typeface="Times New Roman" pitchFamily="18" charset="0"/>
                <a:cs typeface="Times New Roman" pitchFamily="18" charset="0"/>
              </a:rPr>
              <a:t>The Treaties of </a:t>
            </a:r>
            <a:r>
              <a:rPr lang="en-US" sz="6600" dirty="0" smtClean="0">
                <a:effectLst/>
                <a:latin typeface="Times New Roman" pitchFamily="18" charset="0"/>
                <a:cs typeface="Times New Roman" pitchFamily="18" charset="0"/>
              </a:rPr>
              <a:t>Tilsit</a:t>
            </a:r>
            <a:endParaRPr lang="ru-RU" sz="6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4624"/>
            <a:ext cx="7632848" cy="68715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4624"/>
            <a:ext cx="7617504" cy="6813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076466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411560"/>
          </a:xfrm>
        </p:spPr>
        <p:txBody>
          <a:bodyPr/>
          <a:lstStyle/>
          <a:p>
            <a:r>
              <a:rPr lang="en-US" sz="6600" dirty="0">
                <a:effectLst/>
                <a:latin typeface="Times New Roman" pitchFamily="18" charset="0"/>
                <a:cs typeface="Times New Roman" pitchFamily="18" charset="0"/>
              </a:rPr>
              <a:t>The Treaties of Tilsit</a:t>
            </a:r>
            <a:r>
              <a:rPr lang="ru-RU" sz="660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6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64088" y="1196752"/>
            <a:ext cx="3528392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“This event will define the world’s fate!”</a:t>
            </a:r>
          </a:p>
          <a:p>
            <a:pPr marL="0" indent="0">
              <a:buNone/>
            </a:pPr>
            <a:r>
              <a:rPr lang="en-US" sz="4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Napoleon Bonaparte</a:t>
            </a:r>
            <a:endParaRPr lang="ru-RU" sz="48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98"/>
          <a:stretch/>
        </p:blipFill>
        <p:spPr>
          <a:xfrm>
            <a:off x="92967" y="1772816"/>
            <a:ext cx="5302664" cy="37901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748442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4624"/>
            <a:ext cx="8229600" cy="54140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467544" y="5657671"/>
            <a:ext cx="83276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On the 22</a:t>
            </a:r>
            <a:r>
              <a:rPr lang="en-US" sz="2400" baseline="30000" dirty="0" smtClean="0"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of June, 1812 Napoleon’s army came up to Neman and  cross it in the morning of the next day . Napoleon’s invasion started.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6416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205</TotalTime>
  <Words>619</Words>
  <Application>Microsoft Office PowerPoint</Application>
  <PresentationFormat>Экран (4:3)</PresentationFormat>
  <Paragraphs>61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Исполнительная</vt:lpstr>
      <vt:lpstr>FROM NEMAN  TO BORODINO</vt:lpstr>
      <vt:lpstr>Aims of the discussion</vt:lpstr>
      <vt:lpstr>Useful words and phrases</vt:lpstr>
      <vt:lpstr>Презентация PowerPoint</vt:lpstr>
      <vt:lpstr>Презентация PowerPoint</vt:lpstr>
      <vt:lpstr>The Treaties of Tilsit </vt:lpstr>
      <vt:lpstr>The Treaties of Tilsit</vt:lpstr>
      <vt:lpstr>The Treaties of Tilsit </vt:lpstr>
      <vt:lpstr>Презентация PowerPoint</vt:lpstr>
      <vt:lpstr>The Battle of Borodino</vt:lpstr>
      <vt:lpstr>Borodino Heroes</vt:lpstr>
      <vt:lpstr>Borodino Heroes</vt:lpstr>
      <vt:lpstr>Borodino Quiz</vt:lpstr>
      <vt:lpstr>Thank you for your attention.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FROM NEMAN TO BORODINO</dc:title>
  <dc:creator>WORK</dc:creator>
  <cp:lastModifiedBy>WORK</cp:lastModifiedBy>
  <cp:revision>18</cp:revision>
  <dcterms:created xsi:type="dcterms:W3CDTF">2012-07-19T11:32:37Z</dcterms:created>
  <dcterms:modified xsi:type="dcterms:W3CDTF">2012-07-20T11:16:05Z</dcterms:modified>
</cp:coreProperties>
</file>