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1" r:id="rId5"/>
    <p:sldId id="262" r:id="rId6"/>
    <p:sldId id="25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681B41-3A92-4A46-8BF7-EB730D043C0F}" type="datetimeFigureOut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347C345-B9B6-461D-9FDE-A75BB3CB9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DC2CA9-7974-4369-A028-B135350A4E8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86326-4729-4FFF-85A2-E6C42E675F6A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EF003-E907-4C9D-963F-8291A7D33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2AE3A-1A3E-438B-B1C9-BC1CC6A0537A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8859-BBE9-4C06-B0B4-431F07C8A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825A7-F6D8-483E-96E3-ED57B0936FA9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A10C6-B579-4787-AADA-A9697E805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76474-7371-48DB-B016-BBFABDDC9623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21DEC-5064-4338-BED0-8E7250798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F02A-E003-4A43-AE30-06B5B7A336D7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284CC-9ECE-439E-B4A7-72564F54F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77C7-6CCD-41CE-8B69-1468665716FB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6CF75-8081-4E81-BB45-169209632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EE349-272A-4E2D-A953-2306FBC65BB2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EE32-63CD-4969-B79B-33FB556C3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08718-27DE-48FC-81A7-951C305675CF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8C62B-B67D-403F-B307-346C2DDEB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6C163-D6AB-49EE-BABB-CF1C8C18414E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C9606-91BF-4A08-96AC-291AAC25F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03C3-B059-42F4-9F0E-3E0F6265AFEE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BBCC0-FC7C-4BF0-AC57-D12CFAC5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4301C-67E8-4E77-B03F-E132B8A2AC72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66D15-CD70-40A9-9636-ABA30156C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2381F6-3D4C-4B5D-8339-D21DC5C671ED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FA138E-9CD9-4818-B701-ABA94070C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Pancake%20Day%20(12%20pieces).ex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Pancake_Day_1.sw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71500" y="1214438"/>
            <a:ext cx="8001000" cy="5000625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</p:txBody>
      </p:sp>
      <p:pic>
        <p:nvPicPr>
          <p:cNvPr id="2053" name="Picture 5" descr="C:\Documents and Settings\Я\Рабочий стол\pancaketossan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071810"/>
            <a:ext cx="3429024" cy="3429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16813" y="1643050"/>
            <a:ext cx="480529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Pancake </a:t>
            </a:r>
          </a:p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Day</a:t>
            </a:r>
            <a:endParaRPr lang="ru-RU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860EA7C-8514-4022-B72B-EAA66A6F08AC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17F6F-0BA1-4D51-B8B5-4DAFC9CE3BC1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3078" name="Picture 6" descr="C:\Documents and Settings\Я\Рабочий стол\pancaketitle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14290"/>
            <a:ext cx="3676650" cy="1704975"/>
          </a:xfrm>
          <a:prstGeom prst="rect">
            <a:avLst/>
          </a:prstGeom>
          <a:noFill/>
        </p:spPr>
      </p:pic>
      <p:pic>
        <p:nvPicPr>
          <p:cNvPr id="3079" name="Picture 7" descr="C:\Documents and Settings\Я\Рабочий стол\amziyie jghkl hw ohtxqmpubz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143116"/>
            <a:ext cx="4202235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/>
              <a:t>   </a:t>
            </a:r>
            <a:r>
              <a:rPr lang="en-US" sz="3600" b="1" dirty="0" smtClean="0"/>
              <a:t>Mix a pancake,</a:t>
            </a:r>
            <a:br>
              <a:rPr lang="en-US" sz="3600" b="1" dirty="0" smtClean="0"/>
            </a:br>
            <a:r>
              <a:rPr lang="en-US" sz="3600" b="1" dirty="0" smtClean="0"/>
              <a:t>Stir a pancake,</a:t>
            </a:r>
            <a:br>
              <a:rPr lang="en-US" sz="3600" b="1" dirty="0" smtClean="0"/>
            </a:br>
            <a:r>
              <a:rPr lang="en-US" sz="3600" b="1" dirty="0" smtClean="0"/>
              <a:t>Pop it in the pan.</a:t>
            </a:r>
            <a:br>
              <a:rPr lang="en-US" sz="3600" b="1" dirty="0" smtClean="0"/>
            </a:br>
            <a:r>
              <a:rPr lang="en-US" sz="3600" b="1" dirty="0" smtClean="0"/>
              <a:t>Fry the pancake,</a:t>
            </a:r>
            <a:br>
              <a:rPr lang="en-US" sz="3600" b="1" dirty="0" smtClean="0"/>
            </a:br>
            <a:r>
              <a:rPr lang="en-US" sz="3600" b="1" dirty="0" smtClean="0"/>
              <a:t>Toss the pancake,</a:t>
            </a:r>
            <a:br>
              <a:rPr lang="en-US" sz="3600" b="1" dirty="0" smtClean="0"/>
            </a:br>
            <a:r>
              <a:rPr lang="en-US" sz="3600" b="1" dirty="0" smtClean="0"/>
              <a:t>Catch it if you can.</a:t>
            </a:r>
            <a:endParaRPr lang="ru-RU" sz="36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1277C7-6CCD-41CE-8B69-1468665716FB}" type="datetime1">
              <a:rPr lang="ru-RU" smtClean="0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C6CF75-8081-4E81-BB45-1692096327A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8434" name="Picture 2" descr="C:\Documents and Settings\Я\Рабочий стол\pancakepi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3686175" cy="2257425"/>
          </a:xfrm>
          <a:prstGeom prst="rect">
            <a:avLst/>
          </a:prstGeom>
          <a:noFill/>
        </p:spPr>
      </p:pic>
      <p:pic>
        <p:nvPicPr>
          <p:cNvPr id="18435" name="Picture 3" descr="C:\Documents and Settings\Я\Рабочий стол\pancaketitl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367665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00702"/>
            <a:ext cx="8229600" cy="625461"/>
          </a:xfrm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Pancake Day (12 pieces).exe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376474-7371-48DB-B016-BBFABDDC9623}" type="datetime1">
              <a:rPr lang="ru-RU" smtClean="0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D21DEC-5064-4338-BED0-8E7250798E5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Picture 2" descr="C:\Documents and Settings\User\Рабочий стол\bliny-459x4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142984"/>
            <a:ext cx="4071966" cy="399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Pancake_Day_1.swf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376474-7371-48DB-B016-BBFABDDC9623}" type="datetime1">
              <a:rPr lang="ru-RU" smtClean="0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D21DEC-5064-4338-BED0-8E7250798E5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" name="Picture 3" descr="C:\Documents and Settings\User\Рабочий стол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642918"/>
            <a:ext cx="6198018" cy="451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C1E8028-60C5-4947-9F2D-E3DBB7FA7225}" type="datetime1">
              <a:rPr lang="ru-RU"/>
              <a:pPr>
                <a:defRPr/>
              </a:pPr>
              <a:t>03.02.2013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395CF-0A7E-4BE1-A8F3-5F1A290CC7E8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4103" name="Picture 7" descr="C:\Documents and Settings\Я\Рабочий стол\40068507_0_9015_7f0816da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620021" cy="5715016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. яз.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Ин. яз.1</Template>
  <TotalTime>15</TotalTime>
  <Words>26</Words>
  <Application>Microsoft Office PowerPoint</Application>
  <PresentationFormat>Экран (4:3)</PresentationFormat>
  <Paragraphs>17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Ин. яз.1</vt:lpstr>
      <vt:lpstr>  </vt:lpstr>
      <vt:lpstr>Слайд 2</vt:lpstr>
      <vt:lpstr>Слайд 3</vt:lpstr>
      <vt:lpstr>Слайд 4</vt:lpstr>
      <vt:lpstr>Слайд 5</vt:lpstr>
      <vt:lpstr>Слайд 6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1</dc:creator>
  <dc:description>http://aida.ucoz.ru</dc:description>
  <cp:lastModifiedBy>User</cp:lastModifiedBy>
  <cp:revision>2</cp:revision>
  <dcterms:created xsi:type="dcterms:W3CDTF">2010-02-06T01:52:10Z</dcterms:created>
  <dcterms:modified xsi:type="dcterms:W3CDTF">2013-02-03T15:15:05Z</dcterms:modified>
  <cp:category>шаблоны к Powerpoint</cp:category>
</cp:coreProperties>
</file>