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1" r:id="rId4"/>
    <p:sldId id="262" r:id="rId5"/>
    <p:sldId id="268" r:id="rId6"/>
    <p:sldId id="270" r:id="rId7"/>
    <p:sldId id="271" r:id="rId8"/>
    <p:sldId id="275" r:id="rId9"/>
    <p:sldId id="273" r:id="rId10"/>
    <p:sldId id="277" r:id="rId11"/>
    <p:sldId id="280" r:id="rId12"/>
    <p:sldId id="278" r:id="rId13"/>
    <p:sldId id="276" r:id="rId14"/>
    <p:sldId id="282" r:id="rId15"/>
    <p:sldId id="260" r:id="rId16"/>
    <p:sldId id="267" r:id="rId17"/>
    <p:sldId id="287" r:id="rId18"/>
    <p:sldId id="289" r:id="rId19"/>
    <p:sldId id="294" r:id="rId20"/>
    <p:sldId id="301" r:id="rId21"/>
    <p:sldId id="292" r:id="rId22"/>
    <p:sldId id="296" r:id="rId23"/>
    <p:sldId id="300" r:id="rId24"/>
    <p:sldId id="297" r:id="rId25"/>
    <p:sldId id="298" r:id="rId26"/>
    <p:sldId id="285" r:id="rId27"/>
    <p:sldId id="26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38CC5-09DB-472B-A4DD-4FCAD822D362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843DA-B6EF-47AA-910F-ECC73E5DF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38CC5-09DB-472B-A4DD-4FCAD822D362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843DA-B6EF-47AA-910F-ECC73E5DF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38CC5-09DB-472B-A4DD-4FCAD822D362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843DA-B6EF-47AA-910F-ECC73E5DF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38CC5-09DB-472B-A4DD-4FCAD822D362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843DA-B6EF-47AA-910F-ECC73E5DF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38CC5-09DB-472B-A4DD-4FCAD822D362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843DA-B6EF-47AA-910F-ECC73E5DF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38CC5-09DB-472B-A4DD-4FCAD822D362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843DA-B6EF-47AA-910F-ECC73E5DF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38CC5-09DB-472B-A4DD-4FCAD822D362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843DA-B6EF-47AA-910F-ECC73E5DF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38CC5-09DB-472B-A4DD-4FCAD822D362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843DA-B6EF-47AA-910F-ECC73E5DF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38CC5-09DB-472B-A4DD-4FCAD822D362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843DA-B6EF-47AA-910F-ECC73E5DF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38CC5-09DB-472B-A4DD-4FCAD822D362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843DA-B6EF-47AA-910F-ECC73E5DF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38CC5-09DB-472B-A4DD-4FCAD822D362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843DA-B6EF-47AA-910F-ECC73E5DF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38CC5-09DB-472B-A4DD-4FCAD822D362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843DA-B6EF-47AA-910F-ECC73E5DF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438CC5-09DB-472B-A4DD-4FCAD822D362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7843DA-B6EF-47AA-910F-ECC73E5DF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F%D1%80%D0%B8%D1%80%D0%BE%D0%B4%D0%B0%20%D1%81%D1%88%D0%B0%20%D1%84%D0%BE%D1%82%D0%BE&amp;noreask=1&amp;img_url=angel-sibiri.ucoz.ru/_ph/1/157503869.jpg&amp;pos=19&amp;rpt=simage&amp;lr=197" TargetMode="External"/><Relationship Id="rId2" Type="http://schemas.openxmlformats.org/officeDocument/2006/relationships/hyperlink" Target="http://images.yandex.ru/yandsearch?text=map%20of%20the%20usa&amp;noreask=1&amp;img_url=img136.imageshack.us/img136/2982/17sw4.gif&amp;pos=3&amp;rpt=simage&amp;lr=197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C4%E5%ED%FC_%CA%EE%EB%F3%EC%E1%E0" TargetMode="External"/><Relationship Id="rId5" Type="http://schemas.openxmlformats.org/officeDocument/2006/relationships/hyperlink" Target="http://images.yandex.ru/yandsearch?p=1&amp;text=the%20Grand%20Canyon&amp;noreask=1&amp;img_url=img-fotki.yandex.ru/get/5703/so-ni-blog.0/0_526a2_4e54a9e3_XL.jpg&amp;pos=48&amp;rpt=simage&amp;lr=197" TargetMode="External"/><Relationship Id="rId4" Type="http://schemas.openxmlformats.org/officeDocument/2006/relationships/hyperlink" Target="http://images.yandex.ru/yandsearch?p=2&amp;text=the%20missouri%20river&amp;noreask=1&amp;img_url=www.montanafilm.com/images10/Rivers/missouri4.jpg&amp;pos=60&amp;rpt=simage&amp;lr=197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ngsforteaching.com/socialstudies/letscelebratecolumbusday.php" TargetMode="External"/><Relationship Id="rId7" Type="http://schemas.openxmlformats.org/officeDocument/2006/relationships/hyperlink" Target="http://images.yandex.ru/yandsearch?text=yosemite%20national%20park&amp;noreask=1&amp;img_url=images.nationalgeographic.com/wpf/media-live/photos/000/020/cache/yosemite-deep-valley_2013_600x450.jpg&amp;pos=6&amp;rpt=simage&amp;lr=197" TargetMode="External"/><Relationship Id="rId2" Type="http://schemas.openxmlformats.org/officeDocument/2006/relationships/hyperlink" Target="http://prousa.ru/illinois_nature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yandex.ru/yandsearch?text=the%20mississippi%20river&amp;img_url=i063.radikal.ru/1104/59/c8ee889ea372.jpg&amp;pos=4&amp;isize=medium&amp;rpt=simage" TargetMode="External"/><Relationship Id="rId5" Type="http://schemas.openxmlformats.org/officeDocument/2006/relationships/hyperlink" Target="http://zagony.ru/2008/07/01/prosto-krasivye-mesta.html" TargetMode="External"/><Relationship Id="rId4" Type="http://schemas.openxmlformats.org/officeDocument/2006/relationships/hyperlink" Target="http://www.mamalisa.com/blog/columbus-day-poem-in-1492-columbus-sailed-the-ocean-blue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Algerian" pitchFamily="82" charset="0"/>
              </a:rPr>
              <a:t>Hello, America!</a:t>
            </a:r>
            <a:endParaRPr lang="ru-RU" b="1" dirty="0"/>
          </a:p>
        </p:txBody>
      </p:sp>
      <p:pic>
        <p:nvPicPr>
          <p:cNvPr id="4" name="Содержимое 3" descr="i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1428736"/>
            <a:ext cx="7500991" cy="5214974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686172" cy="1162050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Algerian" pitchFamily="82" charset="0"/>
              </a:rPr>
              <a:t>Columbus’s Voyages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400420" cy="4691063"/>
          </a:xfrm>
        </p:spPr>
        <p:txBody>
          <a:bodyPr>
            <a:noAutofit/>
          </a:bodyPr>
          <a:lstStyle/>
          <a:p>
            <a:r>
              <a:rPr lang="en-US" sz="2800" dirty="0" smtClean="0"/>
              <a:t>An  Admiral o f the Ocean     -     1492</a:t>
            </a:r>
          </a:p>
          <a:p>
            <a:r>
              <a:rPr lang="en-US" sz="2800" dirty="0" smtClean="0"/>
              <a:t>The second voyage –  September, 1493</a:t>
            </a:r>
          </a:p>
          <a:p>
            <a:r>
              <a:rPr lang="en-US" sz="2800" dirty="0" smtClean="0"/>
              <a:t>The third voyage   -   May, 1498</a:t>
            </a:r>
          </a:p>
          <a:p>
            <a:r>
              <a:rPr lang="en-US" sz="2800" dirty="0" smtClean="0"/>
              <a:t>The final voyage    -  May, 1502</a:t>
            </a:r>
            <a:endParaRPr lang="ru-RU" sz="28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357298"/>
            <a:ext cx="350046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en-US" dirty="0" smtClean="0">
                <a:latin typeface="Algerian" pitchFamily="82" charset="0"/>
              </a:rPr>
              <a:t>The New World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643050"/>
            <a:ext cx="735811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441438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Algerian" pitchFamily="82" charset="0"/>
              </a:rPr>
              <a:t>Let’s Remember Columbus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186106" cy="4691063"/>
          </a:xfrm>
        </p:spPr>
        <p:txBody>
          <a:bodyPr>
            <a:normAutofit/>
          </a:bodyPr>
          <a:lstStyle/>
          <a:p>
            <a:endParaRPr lang="en-US" sz="2800" dirty="0" smtClean="0"/>
          </a:p>
          <a:p>
            <a:r>
              <a:rPr lang="en-US" sz="2800" dirty="0" smtClean="0"/>
              <a:t>In fourteen hundred and ninety-two Columbus sailed the ocean blue…</a:t>
            </a:r>
          </a:p>
          <a:p>
            <a:r>
              <a:rPr lang="en-US" sz="2800" dirty="0" smtClean="0"/>
              <a:t>Let’s sing together this old song </a:t>
            </a:r>
          </a:p>
          <a:p>
            <a:r>
              <a:rPr lang="en-US" sz="2800" dirty="0" smtClean="0"/>
              <a:t>About the voyage that took him long, </a:t>
            </a:r>
            <a:endParaRPr lang="ru-RU" sz="2800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749674" y="1389856"/>
            <a:ext cx="5037167" cy="468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3008313" cy="1357322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Algerian" pitchFamily="82" charset="0"/>
              </a:rPr>
              <a:t>Let’s Remember Columbus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en-US" sz="3200" dirty="0" smtClean="0"/>
          </a:p>
          <a:p>
            <a:r>
              <a:rPr lang="en-US" sz="3200" dirty="0" smtClean="0"/>
              <a:t>About the sailors</a:t>
            </a:r>
          </a:p>
          <a:p>
            <a:r>
              <a:rPr lang="en-US" sz="3200" dirty="0" smtClean="0"/>
              <a:t>Those strong</a:t>
            </a:r>
          </a:p>
          <a:p>
            <a:r>
              <a:rPr lang="en-US" sz="3200" dirty="0" smtClean="0"/>
              <a:t>brave men,</a:t>
            </a:r>
          </a:p>
          <a:p>
            <a:r>
              <a:rPr lang="en-US" sz="3200" dirty="0" smtClean="0"/>
              <a:t>Let’s sing and remember </a:t>
            </a:r>
          </a:p>
          <a:p>
            <a:r>
              <a:rPr lang="en-US" sz="3200" dirty="0" smtClean="0"/>
              <a:t>Them all again!</a:t>
            </a:r>
            <a:endParaRPr lang="ru-RU" sz="3200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5050" y="285728"/>
            <a:ext cx="5111750" cy="5929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lgerian" pitchFamily="82" charset="0"/>
              </a:rPr>
              <a:t>Columbus Day –October,12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Let’s celebrate Columbus Day,</a:t>
            </a:r>
          </a:p>
          <a:p>
            <a:pPr>
              <a:buNone/>
            </a:pPr>
            <a:r>
              <a:rPr lang="en-US" dirty="0" smtClean="0"/>
              <a:t>World – class explorer – in every way.</a:t>
            </a:r>
          </a:p>
          <a:p>
            <a:pPr>
              <a:buNone/>
            </a:pPr>
            <a:r>
              <a:rPr lang="en-US" dirty="0" smtClean="0"/>
              <a:t>Let’s celebrate Columbus Day,</a:t>
            </a:r>
          </a:p>
          <a:p>
            <a:pPr>
              <a:buNone/>
            </a:pPr>
            <a:r>
              <a:rPr lang="en-US" dirty="0" smtClean="0"/>
              <a:t>For Christopher Columbus – We say hip-hip   hooray!</a:t>
            </a:r>
            <a:endParaRPr lang="ru-RU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612"/>
            <a:ext cx="4038600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084248"/>
          </a:xfrm>
        </p:spPr>
        <p:txBody>
          <a:bodyPr>
            <a:normAutofit/>
          </a:bodyPr>
          <a:lstStyle/>
          <a:p>
            <a:r>
              <a:rPr lang="en-US" sz="3200" b="0" dirty="0" smtClean="0">
                <a:latin typeface="Algerian" pitchFamily="82" charset="0"/>
              </a:rPr>
              <a:t>This Land is Your Land</a:t>
            </a:r>
            <a:endParaRPr lang="ru-RU" sz="3200" b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As I was walking that ribbon of highway</a:t>
            </a:r>
          </a:p>
          <a:p>
            <a:r>
              <a:rPr lang="en-US" sz="2800" dirty="0" smtClean="0"/>
              <a:t>I saw above me that endless sky-way,</a:t>
            </a:r>
          </a:p>
          <a:p>
            <a:r>
              <a:rPr lang="en-US" sz="2800" dirty="0" smtClean="0"/>
              <a:t> I saw below me that golden valley,</a:t>
            </a:r>
          </a:p>
          <a:p>
            <a:r>
              <a:rPr lang="en-US" sz="2800" dirty="0" smtClean="0"/>
              <a:t>This land was made for you and me.</a:t>
            </a:r>
            <a:endParaRPr lang="ru-RU" sz="28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749674" y="428604"/>
            <a:ext cx="4894291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0" dirty="0" smtClean="0">
                <a:latin typeface="Algerian" pitchFamily="82" charset="0"/>
              </a:rPr>
              <a:t>This Land Is Your Land</a:t>
            </a:r>
            <a:endParaRPr lang="ru-RU" sz="3600" b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This land is your land,</a:t>
            </a:r>
          </a:p>
          <a:p>
            <a:r>
              <a:rPr lang="en-US" sz="2800" dirty="0" smtClean="0"/>
              <a:t>This land is my land,</a:t>
            </a:r>
          </a:p>
          <a:p>
            <a:r>
              <a:rPr lang="en-US" sz="2800" dirty="0" smtClean="0"/>
              <a:t>From California to the New York island,</a:t>
            </a:r>
            <a:endParaRPr lang="ru-RU" sz="2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43306" y="214290"/>
            <a:ext cx="5286411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lgerian" pitchFamily="82" charset="0"/>
              </a:rPr>
              <a:t>This Land Is Your Land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200" dirty="0" smtClean="0"/>
              <a:t>From the red –wood forest to the Gulf Stream water </a:t>
            </a:r>
            <a:r>
              <a:rPr lang="ru-RU" sz="3200" dirty="0" smtClean="0"/>
              <a:t>;</a:t>
            </a:r>
          </a:p>
          <a:p>
            <a:pPr>
              <a:buNone/>
            </a:pPr>
            <a:r>
              <a:rPr lang="en-US" sz="3200" dirty="0" smtClean="0"/>
              <a:t>This land was made for you and me.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428736"/>
            <a:ext cx="403860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Algerian" pitchFamily="82" charset="0"/>
              </a:rPr>
              <a:t>The Mississippi River – the Father of the waters</a:t>
            </a:r>
            <a:endParaRPr lang="ru-RU" dirty="0"/>
          </a:p>
        </p:txBody>
      </p:sp>
      <p:pic>
        <p:nvPicPr>
          <p:cNvPr id="5" name="Содержимое 4" descr="c8ee889ea37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158" y="1500174"/>
            <a:ext cx="4071966" cy="4857784"/>
          </a:xfrm>
        </p:spPr>
      </p:pic>
      <p:pic>
        <p:nvPicPr>
          <p:cNvPr id="6" name="Содержимое 5" descr="2925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714876" y="1571612"/>
            <a:ext cx="4038600" cy="4786346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lgerian" pitchFamily="82" charset="0"/>
              </a:rPr>
              <a:t>The Missouri River</a:t>
            </a:r>
            <a:endParaRPr lang="ru-RU" dirty="0"/>
          </a:p>
        </p:txBody>
      </p:sp>
      <p:pic>
        <p:nvPicPr>
          <p:cNvPr id="5" name="Содержимое 4" descr="missouri4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357298"/>
            <a:ext cx="4038600" cy="5000660"/>
          </a:xfrm>
        </p:spPr>
      </p:pic>
      <p:pic>
        <p:nvPicPr>
          <p:cNvPr id="6" name="Содержимое 5" descr="800px-Lake-austin-2005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929190" y="1357298"/>
            <a:ext cx="3929090" cy="5072098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>
                <a:latin typeface="Algerian" pitchFamily="82" charset="0"/>
              </a:rPr>
              <a:t>Hello, America!</a:t>
            </a:r>
            <a:endParaRPr lang="ru-RU" sz="40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616450" y="500042"/>
            <a:ext cx="3956078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900486" cy="4691063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Презентация к уроку английского языка  в 6 классе на тему «</a:t>
            </a:r>
            <a:r>
              <a:rPr lang="en-US" sz="2400" dirty="0" smtClean="0"/>
              <a:t>The United States</a:t>
            </a:r>
            <a:r>
              <a:rPr lang="ru-RU" sz="2400" dirty="0" smtClean="0"/>
              <a:t> </a:t>
            </a:r>
            <a:r>
              <a:rPr lang="en-US" sz="2400" dirty="0" smtClean="0"/>
              <a:t>of America</a:t>
            </a:r>
            <a:r>
              <a:rPr lang="ru-RU" sz="2400" dirty="0" smtClean="0"/>
              <a:t>».</a:t>
            </a:r>
            <a:r>
              <a:rPr lang="en-US" sz="2400" dirty="0" smtClean="0"/>
              <a:t> </a:t>
            </a:r>
            <a:r>
              <a:rPr lang="ru-RU" sz="2400" dirty="0" smtClean="0"/>
              <a:t>Урок 16 «</a:t>
            </a:r>
            <a:r>
              <a:rPr lang="en-US" sz="2400" dirty="0" smtClean="0"/>
              <a:t>The Geographical Outlook. The Land and Its People</a:t>
            </a:r>
            <a:r>
              <a:rPr lang="ru-RU" sz="2400" dirty="0" smtClean="0"/>
              <a:t>».</a:t>
            </a:r>
            <a:endParaRPr lang="en-US" sz="2400" dirty="0" smtClean="0"/>
          </a:p>
          <a:p>
            <a:r>
              <a:rPr lang="ru-RU" sz="2400" dirty="0" smtClean="0"/>
              <a:t>УМК «</a:t>
            </a:r>
            <a:r>
              <a:rPr lang="en-US" sz="2400" dirty="0" smtClean="0"/>
              <a:t>English VI</a:t>
            </a:r>
            <a:r>
              <a:rPr lang="ru-RU" sz="2400" dirty="0" smtClean="0"/>
              <a:t>» авторы</a:t>
            </a:r>
          </a:p>
          <a:p>
            <a:r>
              <a:rPr lang="ru-RU" sz="2400" dirty="0" smtClean="0"/>
              <a:t>О.В. Афанасьева, И.В. Михеева</a:t>
            </a:r>
            <a:endParaRPr lang="en-US" sz="2400" dirty="0" smtClean="0"/>
          </a:p>
          <a:p>
            <a:r>
              <a:rPr lang="ru-RU" sz="2400" dirty="0" smtClean="0"/>
              <a:t>Учитель Петрушина Т.Н.</a:t>
            </a:r>
          </a:p>
          <a:p>
            <a:r>
              <a:rPr lang="ru-RU" sz="2400" dirty="0" smtClean="0"/>
              <a:t>МБОУ»Гимназия №8»</a:t>
            </a:r>
          </a:p>
          <a:p>
            <a:r>
              <a:rPr lang="ru-RU" sz="2400" dirty="0" smtClean="0"/>
              <a:t>Г.Рубцовск, </a:t>
            </a:r>
            <a:r>
              <a:rPr lang="ru-RU" sz="2400" dirty="0" smtClean="0"/>
              <a:t>201</a:t>
            </a:r>
            <a:r>
              <a:rPr lang="en-US" sz="2400" smtClean="0"/>
              <a:t>3</a:t>
            </a:r>
            <a:endParaRPr lang="ru-RU" sz="2400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lgerian" pitchFamily="82" charset="0"/>
              </a:rPr>
              <a:t>The Colorado River</a:t>
            </a:r>
            <a:endParaRPr lang="ru-RU" dirty="0"/>
          </a:p>
        </p:txBody>
      </p:sp>
      <p:pic>
        <p:nvPicPr>
          <p:cNvPr id="5" name="Содержимое 4" descr="colorado_river1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571612"/>
            <a:ext cx="4038600" cy="4786346"/>
          </a:xfrm>
        </p:spPr>
      </p:pic>
      <p:pic>
        <p:nvPicPr>
          <p:cNvPr id="6" name="Содержимое 5" descr="0_526a2_4e54a9e3_XL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1571612"/>
            <a:ext cx="4038600" cy="4786345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lgerian" pitchFamily="82" charset="0"/>
              </a:rPr>
              <a:t>The Grand Canyon</a:t>
            </a:r>
            <a:endParaRPr lang="ru-RU" dirty="0"/>
          </a:p>
        </p:txBody>
      </p:sp>
      <p:pic>
        <p:nvPicPr>
          <p:cNvPr id="5" name="Содержимое 4" descr="Amerika-Grand-Kanyon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571612"/>
            <a:ext cx="4038600" cy="4857783"/>
          </a:xfrm>
        </p:spPr>
      </p:pic>
      <p:pic>
        <p:nvPicPr>
          <p:cNvPr id="6" name="Содержимое 5" descr="14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857752" y="1643050"/>
            <a:ext cx="3657600" cy="4714908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lgerian" pitchFamily="82" charset="0"/>
              </a:rPr>
              <a:t>The Grand Canyon</a:t>
            </a:r>
            <a:endParaRPr lang="ru-RU" dirty="0"/>
          </a:p>
        </p:txBody>
      </p:sp>
      <p:pic>
        <p:nvPicPr>
          <p:cNvPr id="5" name="Содержимое 4" descr="grand-canyon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500174"/>
            <a:ext cx="4038600" cy="4786346"/>
          </a:xfrm>
        </p:spPr>
      </p:pic>
      <p:pic>
        <p:nvPicPr>
          <p:cNvPr id="6" name="Содержимое 5" descr="Grand-Canyon-16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1571612"/>
            <a:ext cx="4038600" cy="4714908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lgerian" pitchFamily="82" charset="0"/>
              </a:rPr>
              <a:t>The Grand Canyon</a:t>
            </a:r>
            <a:endParaRPr lang="ru-RU" dirty="0"/>
          </a:p>
        </p:txBody>
      </p:sp>
      <p:pic>
        <p:nvPicPr>
          <p:cNvPr id="5" name="Содержимое 4" descr="dRX3FcNW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571612"/>
            <a:ext cx="4038600" cy="4714908"/>
          </a:xfrm>
        </p:spPr>
      </p:pic>
      <p:pic>
        <p:nvPicPr>
          <p:cNvPr id="6" name="Содержимое 5" descr="gc_sunset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1571612"/>
            <a:ext cx="4038600" cy="4786346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lgerian" pitchFamily="82" charset="0"/>
              </a:rPr>
              <a:t>Yosemite Valley</a:t>
            </a:r>
            <a:endParaRPr lang="ru-RU" dirty="0"/>
          </a:p>
        </p:txBody>
      </p:sp>
      <p:pic>
        <p:nvPicPr>
          <p:cNvPr id="5" name="Содержимое 4" descr="0b305a95dc14ddca28b361ffae82a15a.jpe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500174"/>
            <a:ext cx="4038600" cy="4857783"/>
          </a:xfrm>
        </p:spPr>
      </p:pic>
      <p:pic>
        <p:nvPicPr>
          <p:cNvPr id="6" name="Содержимое 5" descr="yosemite-deep-valley_2013_600x450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1571612"/>
            <a:ext cx="4038600" cy="4714908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lgerian" pitchFamily="82" charset="0"/>
              </a:rPr>
              <a:t>Yellowstone</a:t>
            </a:r>
            <a:endParaRPr lang="ru-RU" dirty="0"/>
          </a:p>
        </p:txBody>
      </p:sp>
      <p:pic>
        <p:nvPicPr>
          <p:cNvPr id="5" name="Содержимое 4" descr="x_28de883e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357298"/>
            <a:ext cx="4038600" cy="4714908"/>
          </a:xfrm>
        </p:spPr>
      </p:pic>
      <p:pic>
        <p:nvPicPr>
          <p:cNvPr id="6" name="Содержимое 5" descr="Yellowstone __elalesi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1357298"/>
            <a:ext cx="4038600" cy="4786346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Интернет-ресурсы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1643050"/>
            <a:ext cx="771530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http://images.yandex.ru/yandsearch?text=map%20of%20the%20usa&amp;noreask=1&amp;img_url=img136.imageshack.us%2Fimg136%2F2982%2F17sw4.gif&amp;pos=3&amp;rpt=simage&amp;lr=197</a:t>
            </a:r>
            <a:r>
              <a:rPr lang="en-US" dirty="0" smtClean="0"/>
              <a:t> 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71744"/>
            <a:ext cx="821537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sibiri.ucoz.ru%2F_ph%2F1%2F157503869.jpg&amp;pos=19&amp;rpt=</a:t>
            </a:r>
            <a:r>
              <a:rPr lang="en-US" dirty="0" err="1" smtClean="0">
                <a:hlinkClick r:id="rId3"/>
              </a:rPr>
              <a:t>simage&amp;lr</a:t>
            </a:r>
            <a:r>
              <a:rPr lang="en-US" dirty="0" smtClean="0">
                <a:hlinkClick r:id="rId3"/>
              </a:rPr>
              <a:t>=197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4"/>
              </a:rPr>
              <a:t>http://images.yandex.ru/yandsearch?p=2&amp;text=the%20missouri%20river&amp;noreask=1&amp;img_url=www.montanafilm.com%2Fimages10%2FRivers%2Fmissouri4.jpg&amp;pos=60&amp;rpt=simage&amp;lr=197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3714752"/>
            <a:ext cx="81439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http://images.yandex.ru/yandsearch?p=1&amp;text=the%20Grand%20Canyon&amp;noreask=1&amp;img_url=img-fotki.yandex.ru%2Fget%2F5703%2Fso-ni-blog.0%2F0_526a2_4e54a9e3_XL.jpg&amp;pos=48&amp;rpt=simage&amp;lr=197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r>
              <a:rPr lang="en-US" dirty="0" smtClean="0">
                <a:hlinkClick r:id="rId6"/>
              </a:rPr>
              <a:t>http://ru.wikipedia.org/wiki/%C4%E5%ED%FC_%CA%EE%EB%F3%EC%E1%E0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Интернет-ресурсы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571612"/>
            <a:ext cx="56976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http://prousa.ru/illinois_nature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000240"/>
            <a:ext cx="63579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http://www.songsforteaching.com/socialstudies/letscelebratecolumbusday.php</a:t>
            </a:r>
            <a:r>
              <a:rPr lang="en-US" dirty="0" smtClean="0"/>
              <a:t> 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571745"/>
            <a:ext cx="635796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http://www.mamalisa.com/blog/columbus-day-poem-in-1492-columbus-sailed-the-ocean-blue/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3214686"/>
            <a:ext cx="628652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http://zagony.ru/2008/07/01/prosto-krasivye-mesta.html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3571876"/>
            <a:ext cx="792961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http://images.yandex.ru/yandsearch?text=the%20mississippi%20river&amp;img_url=i063.radikal.ru%2F1104%2F59%2Fc8ee889ea372.jpg&amp;pos=4&amp;isize=medium&amp;rpt=simage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7"/>
              </a:rPr>
              <a:t>http://images.yandex.ru/yandsearch?text=yosemite%20national%20park&amp;noreask=1&amp;img_url=images.nationalgeographic.com%2Fwpf%2Fmedia-live%2Fphotos%2F000%2F020%2Fcache%2Fyosemite-deep-valley_2013_600x450.jpg&amp;pos=6&amp;rpt=simage&amp;lr=197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lgerian" pitchFamily="82" charset="0"/>
              </a:rPr>
              <a:t>America, the Beautiful</a:t>
            </a:r>
            <a:r>
              <a:rPr lang="ru-RU" dirty="0" smtClean="0">
                <a:latin typeface="Algerian" pitchFamily="82" charset="0"/>
              </a:rPr>
              <a:t/>
            </a:r>
            <a:br>
              <a:rPr lang="ru-RU" dirty="0" smtClean="0">
                <a:latin typeface="Algerian" pitchFamily="82" charset="0"/>
              </a:rPr>
            </a:br>
            <a:r>
              <a:rPr lang="en-US" sz="2200" dirty="0" smtClean="0">
                <a:latin typeface="Algerian" pitchFamily="82" charset="0"/>
              </a:rPr>
              <a:t>music by Samuel Ward, words by Katherine Lee Bates</a:t>
            </a:r>
            <a:endParaRPr lang="ru-RU" sz="22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500174"/>
            <a:ext cx="714375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Algerian" pitchFamily="82" charset="0"/>
              </a:rPr>
              <a:t>America, the beautiful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O beautiful for spacious skies,</a:t>
            </a:r>
          </a:p>
          <a:p>
            <a:r>
              <a:rPr lang="en-US" sz="2800" dirty="0" smtClean="0"/>
              <a:t>For amber waves of grain,</a:t>
            </a:r>
          </a:p>
          <a:p>
            <a:r>
              <a:rPr lang="en-US" sz="2800" dirty="0" smtClean="0"/>
              <a:t>For purple mountain </a:t>
            </a:r>
          </a:p>
          <a:p>
            <a:r>
              <a:rPr lang="en-US" sz="2800" dirty="0" smtClean="0"/>
              <a:t>majesties </a:t>
            </a:r>
          </a:p>
          <a:p>
            <a:r>
              <a:rPr lang="en-US" sz="2800" dirty="0" smtClean="0"/>
              <a:t>Above the fruited plain.  </a:t>
            </a:r>
            <a:endParaRPr lang="ru-RU" sz="28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5050" y="214290"/>
            <a:ext cx="5111750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Algerian" pitchFamily="82" charset="0"/>
              </a:rPr>
              <a:t>America, the Beautiful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America, America!</a:t>
            </a:r>
          </a:p>
          <a:p>
            <a:r>
              <a:rPr lang="en-US" sz="2800" dirty="0" smtClean="0"/>
              <a:t>God shed this grace on thee,</a:t>
            </a:r>
          </a:p>
          <a:p>
            <a:r>
              <a:rPr lang="en-US" sz="2800" dirty="0" smtClean="0"/>
              <a:t>And crown thy good</a:t>
            </a:r>
          </a:p>
          <a:p>
            <a:r>
              <a:rPr lang="en-US" sz="2800" dirty="0" smtClean="0"/>
              <a:t>With brotherhood</a:t>
            </a:r>
          </a:p>
          <a:p>
            <a:r>
              <a:rPr lang="en-US" sz="2800" dirty="0" smtClean="0"/>
              <a:t>From sea to shining sea.</a:t>
            </a:r>
            <a:endParaRPr lang="ru-RU" sz="28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00496" y="357166"/>
            <a:ext cx="4786345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lgerian" pitchFamily="82" charset="0"/>
              </a:rPr>
              <a:t>Discovery of America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357298"/>
            <a:ext cx="757242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lgerian" pitchFamily="82" charset="0"/>
              </a:rPr>
              <a:t>Let’s Remember Columbus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500174"/>
            <a:ext cx="7358114" cy="4643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smtClean="0">
                <a:latin typeface="Algerian" pitchFamily="82" charset="0"/>
              </a:rPr>
              <a:t>Early years</a:t>
            </a:r>
            <a:endParaRPr lang="ru-RU" sz="4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Date of birth  -  1451.</a:t>
            </a:r>
          </a:p>
          <a:p>
            <a:r>
              <a:rPr lang="en-US" sz="2400" dirty="0" smtClean="0"/>
              <a:t>Place of birth    Genoa, Italy.</a:t>
            </a:r>
          </a:p>
          <a:p>
            <a:r>
              <a:rPr lang="en-US" sz="2400" dirty="0" smtClean="0"/>
              <a:t>Dream of his life  -  to become a sea captain and to discover a new way to India.</a:t>
            </a:r>
          </a:p>
          <a:p>
            <a:r>
              <a:rPr lang="en-US" sz="2400" dirty="0" smtClean="0"/>
              <a:t>Occupation -  a sailor, a seaman, a captain.</a:t>
            </a:r>
          </a:p>
          <a:p>
            <a:r>
              <a:rPr lang="en-US" sz="2400" dirty="0" smtClean="0"/>
              <a:t>The first great voyage  - August , 1492.</a:t>
            </a:r>
            <a:endParaRPr lang="ru-RU" sz="24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500174"/>
            <a:ext cx="378621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Algerian" pitchFamily="82" charset="0"/>
              </a:rPr>
              <a:t>Columbus’s Voyages</a:t>
            </a:r>
            <a:endParaRPr lang="ru-RU" b="1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71525" y="1858169"/>
            <a:ext cx="7600950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493</TotalTime>
  <Words>452</Words>
  <Application>Microsoft Office PowerPoint</Application>
  <PresentationFormat>Экран (4:3)</PresentationFormat>
  <Paragraphs>124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Hello, America!</vt:lpstr>
      <vt:lpstr>Hello, America!</vt:lpstr>
      <vt:lpstr>America, the Beautiful music by Samuel Ward, words by Katherine Lee Bates</vt:lpstr>
      <vt:lpstr>America, the beautiful</vt:lpstr>
      <vt:lpstr>America, the Beautiful</vt:lpstr>
      <vt:lpstr>Discovery of America</vt:lpstr>
      <vt:lpstr>Let’s Remember Columbus</vt:lpstr>
      <vt:lpstr>Early years</vt:lpstr>
      <vt:lpstr>Columbus’s Voyages</vt:lpstr>
      <vt:lpstr>Columbus’s Voyages</vt:lpstr>
      <vt:lpstr>«The New World»</vt:lpstr>
      <vt:lpstr>Let’s Remember Columbus</vt:lpstr>
      <vt:lpstr>Let’s Remember Columbus</vt:lpstr>
      <vt:lpstr>Columbus Day –October,12</vt:lpstr>
      <vt:lpstr>This Land is Your Land</vt:lpstr>
      <vt:lpstr>This Land Is Your Land</vt:lpstr>
      <vt:lpstr>This Land Is Your Land</vt:lpstr>
      <vt:lpstr>The Mississippi River – the Father of the waters</vt:lpstr>
      <vt:lpstr>The Missouri River</vt:lpstr>
      <vt:lpstr>The Colorado River</vt:lpstr>
      <vt:lpstr>The Grand Canyon</vt:lpstr>
      <vt:lpstr>The Grand Canyon</vt:lpstr>
      <vt:lpstr>The Grand Canyon</vt:lpstr>
      <vt:lpstr>Yosemite Valley</vt:lpstr>
      <vt:lpstr>Yellowstone</vt:lpstr>
      <vt:lpstr>Интернет-ресурсы</vt:lpstr>
      <vt:lpstr>Интернет-ресурсы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Hello America!</dc:title>
  <dc:creator>User</dc:creator>
  <cp:lastModifiedBy>User</cp:lastModifiedBy>
  <cp:revision>60</cp:revision>
  <dcterms:created xsi:type="dcterms:W3CDTF">2012-11-19T16:23:32Z</dcterms:created>
  <dcterms:modified xsi:type="dcterms:W3CDTF">2013-03-26T12:40:13Z</dcterms:modified>
</cp:coreProperties>
</file>