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51"/>
  </p:notesMasterIdLst>
  <p:sldIdLst>
    <p:sldId id="320" r:id="rId2"/>
    <p:sldId id="261" r:id="rId3"/>
    <p:sldId id="288" r:id="rId4"/>
    <p:sldId id="289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82" r:id="rId15"/>
    <p:sldId id="275" r:id="rId16"/>
    <p:sldId id="276" r:id="rId17"/>
    <p:sldId id="277" r:id="rId18"/>
    <p:sldId id="278" r:id="rId19"/>
    <p:sldId id="279" r:id="rId20"/>
    <p:sldId id="283" r:id="rId21"/>
    <p:sldId id="317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21" r:id="rId32"/>
    <p:sldId id="322" r:id="rId33"/>
    <p:sldId id="328" r:id="rId34"/>
    <p:sldId id="304" r:id="rId35"/>
    <p:sldId id="307" r:id="rId36"/>
    <p:sldId id="308" r:id="rId37"/>
    <p:sldId id="309" r:id="rId38"/>
    <p:sldId id="310" r:id="rId39"/>
    <p:sldId id="311" r:id="rId40"/>
    <p:sldId id="323" r:id="rId41"/>
    <p:sldId id="324" r:id="rId42"/>
    <p:sldId id="325" r:id="rId43"/>
    <p:sldId id="326" r:id="rId44"/>
    <p:sldId id="327" r:id="rId45"/>
    <p:sldId id="306" r:id="rId46"/>
    <p:sldId id="287" r:id="rId47"/>
    <p:sldId id="315" r:id="rId48"/>
    <p:sldId id="264" r:id="rId49"/>
    <p:sldId id="265" r:id="rId50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0033"/>
    <a:srgbClr val="92DEE6"/>
    <a:srgbClr val="960000"/>
    <a:srgbClr val="000099"/>
    <a:srgbClr val="00FFCC"/>
    <a:srgbClr val="0000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" Target="../slides/slide46.xml"/><Relationship Id="rId7" Type="http://schemas.openxmlformats.org/officeDocument/2006/relationships/image" Target="../media/image3.jpeg"/><Relationship Id="rId2" Type="http://schemas.openxmlformats.org/officeDocument/2006/relationships/slide" Target="../slides/slide30.xml"/><Relationship Id="rId1" Type="http://schemas.openxmlformats.org/officeDocument/2006/relationships/slide" Target="../slides/slide4.xml"/><Relationship Id="rId6" Type="http://schemas.openxmlformats.org/officeDocument/2006/relationships/image" Target="../media/image2.jpeg"/><Relationship Id="rId5" Type="http://schemas.openxmlformats.org/officeDocument/2006/relationships/slide" Target="../slides/slide49.xml"/><Relationship Id="rId10" Type="http://schemas.openxmlformats.org/officeDocument/2006/relationships/image" Target="../media/image6.jpeg"/><Relationship Id="rId4" Type="http://schemas.openxmlformats.org/officeDocument/2006/relationships/slide" Target="../slides/slide48.xml"/><Relationship Id="rId9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20.xml"/><Relationship Id="rId1" Type="http://schemas.openxmlformats.org/officeDocument/2006/relationships/slide" Target="../slides/slide5.xml"/><Relationship Id="rId4" Type="http://schemas.openxmlformats.org/officeDocument/2006/relationships/slide" Target="../slides/slide2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33.xml"/><Relationship Id="rId1" Type="http://schemas.openxmlformats.org/officeDocument/2006/relationships/slide" Target="../slides/slide31.xml"/><Relationship Id="rId6" Type="http://schemas.openxmlformats.org/officeDocument/2006/relationships/slide" Target="../slides/slide43.xml"/><Relationship Id="rId5" Type="http://schemas.openxmlformats.org/officeDocument/2006/relationships/slide" Target="../slides/slide42.xml"/><Relationship Id="rId4" Type="http://schemas.openxmlformats.org/officeDocument/2006/relationships/slide" Target="../slides/slide40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CEA062-0E1F-435E-9829-9893C2FA478C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799A0B-0AE3-4074-BB6B-81A0D8CC269B}">
      <dgm:prSet custT="1"/>
      <dgm:spPr/>
      <dgm:t>
        <a:bodyPr/>
        <a:lstStyle/>
        <a:p>
          <a:pPr algn="l" rtl="0"/>
          <a:r>
            <a:rPr lang="en-US" sz="2800" b="1" dirty="0" smtClean="0">
              <a:solidFill>
                <a:srgbClr val="660033"/>
              </a:solidFill>
              <a:hlinkClick xmlns:r="http://schemas.openxmlformats.org/officeDocument/2006/relationships" r:id="rId1" action="ppaction://hlinksldjump"/>
            </a:rPr>
            <a:t>Part I – </a:t>
          </a:r>
          <a:r>
            <a:rPr lang="ru-RU" sz="2800" b="1" dirty="0" smtClean="0">
              <a:solidFill>
                <a:srgbClr val="660033"/>
              </a:solidFill>
              <a:hlinkClick xmlns:r="http://schemas.openxmlformats.org/officeDocument/2006/relationships" r:id="rId1" action="ppaction://hlinksldjump"/>
            </a:rPr>
            <a:t>  </a:t>
          </a:r>
          <a:r>
            <a:rPr lang="en-US" sz="2800" b="1" dirty="0" smtClean="0">
              <a:solidFill>
                <a:srgbClr val="660033"/>
              </a:solidFill>
              <a:hlinkClick xmlns:r="http://schemas.openxmlformats.org/officeDocument/2006/relationships" r:id="rId1" action="ppaction://hlinksldjump"/>
            </a:rPr>
            <a:t>New Words</a:t>
          </a:r>
          <a:r>
            <a:rPr lang="ru-RU" sz="2800" b="1" dirty="0" smtClean="0">
              <a:solidFill>
                <a:srgbClr val="660033"/>
              </a:solidFill>
              <a:hlinkClick xmlns:r="http://schemas.openxmlformats.org/officeDocument/2006/relationships" r:id="rId1" action="ppaction://hlinksldjump"/>
            </a:rPr>
            <a:t>.</a:t>
          </a:r>
          <a:endParaRPr lang="en-US" sz="2800" b="1" dirty="0">
            <a:solidFill>
              <a:srgbClr val="660033"/>
            </a:solidFill>
          </a:endParaRPr>
        </a:p>
      </dgm:t>
    </dgm:pt>
    <dgm:pt modelId="{198399A5-4376-477C-BFE4-DEE3A9565DD1}" type="parTrans" cxnId="{EC276B92-FEC3-4D9E-9A40-CBFFDE3AC8A9}">
      <dgm:prSet/>
      <dgm:spPr/>
      <dgm:t>
        <a:bodyPr/>
        <a:lstStyle/>
        <a:p>
          <a:endParaRPr lang="ru-RU"/>
        </a:p>
      </dgm:t>
    </dgm:pt>
    <dgm:pt modelId="{A0914585-A106-4D2D-9B50-0A8A8A0D8D77}" type="sibTrans" cxnId="{EC276B92-FEC3-4D9E-9A40-CBFFDE3AC8A9}">
      <dgm:prSet/>
      <dgm:spPr/>
      <dgm:t>
        <a:bodyPr/>
        <a:lstStyle/>
        <a:p>
          <a:endParaRPr lang="ru-RU"/>
        </a:p>
      </dgm:t>
    </dgm:pt>
    <dgm:pt modelId="{566CACDC-E6C7-476D-B8DB-4AD59AB117E7}">
      <dgm:prSet custT="1"/>
      <dgm:spPr/>
      <dgm:t>
        <a:bodyPr/>
        <a:lstStyle/>
        <a:p>
          <a:pPr algn="l" rtl="0"/>
          <a:r>
            <a:rPr lang="en-US" sz="2800" b="1" dirty="0" smtClean="0">
              <a:solidFill>
                <a:srgbClr val="660033"/>
              </a:solidFill>
              <a:hlinkClick xmlns:r="http://schemas.openxmlformats.org/officeDocument/2006/relationships" r:id="rId2" action="ppaction://hlinksldjump"/>
            </a:rPr>
            <a:t>Part II – </a:t>
          </a:r>
          <a:r>
            <a:rPr lang="ru-RU" sz="2800" b="1" dirty="0" smtClean="0">
              <a:solidFill>
                <a:srgbClr val="660033"/>
              </a:solidFill>
              <a:hlinkClick xmlns:r="http://schemas.openxmlformats.org/officeDocument/2006/relationships" r:id="rId2" action="ppaction://hlinksldjump"/>
            </a:rPr>
            <a:t> </a:t>
          </a:r>
          <a:r>
            <a:rPr lang="en-US" sz="2800" b="1" dirty="0" smtClean="0">
              <a:solidFill>
                <a:srgbClr val="660033"/>
              </a:solidFill>
              <a:hlinkClick xmlns:r="http://schemas.openxmlformats.org/officeDocument/2006/relationships" r:id="rId2" action="ppaction://hlinksldjump"/>
            </a:rPr>
            <a:t>Training New Words</a:t>
          </a:r>
          <a:r>
            <a:rPr lang="ru-RU" sz="2800" b="1" dirty="0" smtClean="0">
              <a:solidFill>
                <a:srgbClr val="660033"/>
              </a:solidFill>
              <a:hlinkClick xmlns:r="http://schemas.openxmlformats.org/officeDocument/2006/relationships" r:id="rId2" action="ppaction://hlinksldjump"/>
            </a:rPr>
            <a:t>.</a:t>
          </a:r>
          <a:endParaRPr lang="en-US" sz="2800" b="1" dirty="0">
            <a:solidFill>
              <a:srgbClr val="660033"/>
            </a:solidFill>
          </a:endParaRPr>
        </a:p>
      </dgm:t>
    </dgm:pt>
    <dgm:pt modelId="{81446DDB-3729-4C28-8D6C-D3762B64BFB2}" type="parTrans" cxnId="{E8D1289D-5C11-4BD5-BB66-2775CA3E70E4}">
      <dgm:prSet/>
      <dgm:spPr/>
      <dgm:t>
        <a:bodyPr/>
        <a:lstStyle/>
        <a:p>
          <a:endParaRPr lang="ru-RU"/>
        </a:p>
      </dgm:t>
    </dgm:pt>
    <dgm:pt modelId="{B2DFDA54-3851-4994-AA83-7A8E7E8E86D1}" type="sibTrans" cxnId="{E8D1289D-5C11-4BD5-BB66-2775CA3E70E4}">
      <dgm:prSet/>
      <dgm:spPr/>
      <dgm:t>
        <a:bodyPr/>
        <a:lstStyle/>
        <a:p>
          <a:endParaRPr lang="ru-RU"/>
        </a:p>
      </dgm:t>
    </dgm:pt>
    <dgm:pt modelId="{E940D1F1-E936-43B3-9809-A21C987652B1}">
      <dgm:prSet custT="1"/>
      <dgm:spPr/>
      <dgm:t>
        <a:bodyPr/>
        <a:lstStyle/>
        <a:p>
          <a:pPr algn="l" rtl="0"/>
          <a:r>
            <a:rPr lang="en-US" sz="2800" b="1" dirty="0" smtClean="0">
              <a:solidFill>
                <a:srgbClr val="660033"/>
              </a:solidFill>
              <a:hlinkClick xmlns:r="http://schemas.openxmlformats.org/officeDocument/2006/relationships" r:id="rId3" action="ppaction://hlinksldjump"/>
            </a:rPr>
            <a:t>Part III – Control Yourself</a:t>
          </a:r>
          <a:r>
            <a:rPr lang="ru-RU" sz="2800" b="1" dirty="0" smtClean="0">
              <a:solidFill>
                <a:srgbClr val="660033"/>
              </a:solidFill>
              <a:hlinkClick xmlns:r="http://schemas.openxmlformats.org/officeDocument/2006/relationships" r:id="rId3" action="ppaction://hlinksldjump"/>
            </a:rPr>
            <a:t>.</a:t>
          </a:r>
          <a:endParaRPr lang="en-US" sz="2800" b="1" dirty="0">
            <a:solidFill>
              <a:srgbClr val="660033"/>
            </a:solidFill>
          </a:endParaRPr>
        </a:p>
      </dgm:t>
    </dgm:pt>
    <dgm:pt modelId="{2C69BDC8-2260-4C36-8554-A4D0E341A0DE}" type="parTrans" cxnId="{90C475C1-270C-4413-BF52-41AEFD28DA35}">
      <dgm:prSet/>
      <dgm:spPr/>
      <dgm:t>
        <a:bodyPr/>
        <a:lstStyle/>
        <a:p>
          <a:endParaRPr lang="ru-RU"/>
        </a:p>
      </dgm:t>
    </dgm:pt>
    <dgm:pt modelId="{8D24F60B-A00E-4C06-84F2-09200803BFC1}" type="sibTrans" cxnId="{90C475C1-270C-4413-BF52-41AEFD28DA35}">
      <dgm:prSet/>
      <dgm:spPr/>
      <dgm:t>
        <a:bodyPr/>
        <a:lstStyle/>
        <a:p>
          <a:endParaRPr lang="ru-RU"/>
        </a:p>
      </dgm:t>
    </dgm:pt>
    <dgm:pt modelId="{EDFD8907-3911-4292-9F2F-3F4DEFD99C54}">
      <dgm:prSet custT="1"/>
      <dgm:spPr/>
      <dgm:t>
        <a:bodyPr/>
        <a:lstStyle/>
        <a:p>
          <a:pPr algn="l" rtl="0"/>
          <a:r>
            <a:rPr lang="ru-RU" sz="2800" b="0" dirty="0" smtClean="0">
              <a:solidFill>
                <a:srgbClr val="660033"/>
              </a:solidFill>
              <a:hlinkClick xmlns:r="http://schemas.openxmlformats.org/officeDocument/2006/relationships" r:id="rId4" action="ppaction://hlinksldjump"/>
            </a:rPr>
            <a:t>Справочная система по работе с управляющими кнопками.</a:t>
          </a:r>
          <a:endParaRPr lang="en-US" sz="2800" b="0" dirty="0">
            <a:solidFill>
              <a:srgbClr val="660033"/>
            </a:solidFill>
          </a:endParaRPr>
        </a:p>
      </dgm:t>
    </dgm:pt>
    <dgm:pt modelId="{F3652F46-1D23-4E39-BA09-72BA8B6758A7}" type="parTrans" cxnId="{247419CF-526F-4F92-A96A-AE7459D442DF}">
      <dgm:prSet/>
      <dgm:spPr/>
      <dgm:t>
        <a:bodyPr/>
        <a:lstStyle/>
        <a:p>
          <a:endParaRPr lang="ru-RU"/>
        </a:p>
      </dgm:t>
    </dgm:pt>
    <dgm:pt modelId="{22CBBC6A-D7C5-4AB1-BCB2-298FDE1EDB49}" type="sibTrans" cxnId="{247419CF-526F-4F92-A96A-AE7459D442DF}">
      <dgm:prSet/>
      <dgm:spPr/>
      <dgm:t>
        <a:bodyPr/>
        <a:lstStyle/>
        <a:p>
          <a:endParaRPr lang="ru-RU"/>
        </a:p>
      </dgm:t>
    </dgm:pt>
    <dgm:pt modelId="{3366128F-672F-4D24-96E6-55BA25DE9057}">
      <dgm:prSet custT="1"/>
      <dgm:spPr/>
      <dgm:t>
        <a:bodyPr/>
        <a:lstStyle/>
        <a:p>
          <a:pPr algn="l" rtl="0"/>
          <a:r>
            <a:rPr lang="ru-RU" sz="2800" b="0" dirty="0" smtClean="0">
              <a:solidFill>
                <a:srgbClr val="660033"/>
              </a:solidFill>
              <a:hlinkClick xmlns:r="http://schemas.openxmlformats.org/officeDocument/2006/relationships" r:id="rId5" action="ppaction://hlinksldjump"/>
            </a:rPr>
            <a:t>Информационные ресурсы по теме</a:t>
          </a:r>
          <a:r>
            <a:rPr lang="ru-RU" sz="2800" b="0" dirty="0" smtClean="0">
              <a:hlinkClick xmlns:r="http://schemas.openxmlformats.org/officeDocument/2006/relationships" r:id="rId5" action="ppaction://hlinksldjump"/>
            </a:rPr>
            <a:t>.</a:t>
          </a:r>
          <a:endParaRPr lang="en-US" sz="2800" b="0" dirty="0"/>
        </a:p>
      </dgm:t>
    </dgm:pt>
    <dgm:pt modelId="{9CDE1B2B-FBAF-4F14-B9EE-CEE75C9F2262}" type="parTrans" cxnId="{8012A725-8C8E-4368-8D4C-7C4ABBBD6F9B}">
      <dgm:prSet/>
      <dgm:spPr/>
      <dgm:t>
        <a:bodyPr/>
        <a:lstStyle/>
        <a:p>
          <a:endParaRPr lang="ru-RU"/>
        </a:p>
      </dgm:t>
    </dgm:pt>
    <dgm:pt modelId="{B49EB081-2D81-46DC-ABC7-A2731396C3D7}" type="sibTrans" cxnId="{8012A725-8C8E-4368-8D4C-7C4ABBBD6F9B}">
      <dgm:prSet/>
      <dgm:spPr/>
      <dgm:t>
        <a:bodyPr/>
        <a:lstStyle/>
        <a:p>
          <a:endParaRPr lang="ru-RU"/>
        </a:p>
      </dgm:t>
    </dgm:pt>
    <dgm:pt modelId="{39D80D17-F452-4C90-BD58-B984DC801498}" type="pres">
      <dgm:prSet presAssocID="{ABCEA062-0E1F-435E-9829-9893C2FA478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BFFF3-A5C9-4388-997F-D44E4605F23A}" type="pres">
      <dgm:prSet presAssocID="{0D799A0B-0AE3-4074-BB6B-81A0D8CC269B}" presName="composite" presStyleCnt="0"/>
      <dgm:spPr/>
    </dgm:pt>
    <dgm:pt modelId="{B442C8EB-1667-4BAC-8A80-31A32448C7EA}" type="pres">
      <dgm:prSet presAssocID="{0D799A0B-0AE3-4074-BB6B-81A0D8CC269B}" presName="imgShp" presStyleLbl="fgImgPlace1" presStyleIdx="0" presStyleCnt="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15AA4F8A-8F3D-4300-AC6A-00E111E9D8C9}" type="pres">
      <dgm:prSet presAssocID="{0D799A0B-0AE3-4074-BB6B-81A0D8CC269B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2D491E-B148-4C9F-A8C4-9E03A1953B1D}" type="pres">
      <dgm:prSet presAssocID="{A0914585-A106-4D2D-9B50-0A8A8A0D8D77}" presName="spacing" presStyleCnt="0"/>
      <dgm:spPr/>
    </dgm:pt>
    <dgm:pt modelId="{76B8C425-7643-48A9-888E-A1D12A9B1AC2}" type="pres">
      <dgm:prSet presAssocID="{566CACDC-E6C7-476D-B8DB-4AD59AB117E7}" presName="composite" presStyleCnt="0"/>
      <dgm:spPr/>
    </dgm:pt>
    <dgm:pt modelId="{D253904B-BDAF-4461-BF8C-D7324389B9C6}" type="pres">
      <dgm:prSet presAssocID="{566CACDC-E6C7-476D-B8DB-4AD59AB117E7}" presName="imgShp" presStyleLbl="fgImgPlace1" presStyleIdx="1" presStyleCnt="5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92B7C2FF-5986-4CEB-B1EA-A74A42A3C84A}" type="pres">
      <dgm:prSet presAssocID="{566CACDC-E6C7-476D-B8DB-4AD59AB117E7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D3672-E5F0-42E7-99CA-BA12845412F9}" type="pres">
      <dgm:prSet presAssocID="{B2DFDA54-3851-4994-AA83-7A8E7E8E86D1}" presName="spacing" presStyleCnt="0"/>
      <dgm:spPr/>
    </dgm:pt>
    <dgm:pt modelId="{D1D3D362-C43D-4531-8342-A2CA11ADDC50}" type="pres">
      <dgm:prSet presAssocID="{E940D1F1-E936-43B3-9809-A21C987652B1}" presName="composite" presStyleCnt="0"/>
      <dgm:spPr/>
    </dgm:pt>
    <dgm:pt modelId="{F30894F2-3968-485F-B9C5-79751E0EEE24}" type="pres">
      <dgm:prSet presAssocID="{E940D1F1-E936-43B3-9809-A21C987652B1}" presName="imgShp" presStyleLbl="fgImgPlace1" presStyleIdx="2" presStyleCnt="5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3CF13EF1-39C0-4F86-875F-9CCA44028297}" type="pres">
      <dgm:prSet presAssocID="{E940D1F1-E936-43B3-9809-A21C987652B1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DA873-3BDE-479B-811E-1C5A1686085D}" type="pres">
      <dgm:prSet presAssocID="{8D24F60B-A00E-4C06-84F2-09200803BFC1}" presName="spacing" presStyleCnt="0"/>
      <dgm:spPr/>
    </dgm:pt>
    <dgm:pt modelId="{2E85F213-F2AD-4622-8B21-B450A117D065}" type="pres">
      <dgm:prSet presAssocID="{EDFD8907-3911-4292-9F2F-3F4DEFD99C54}" presName="composite" presStyleCnt="0"/>
      <dgm:spPr/>
    </dgm:pt>
    <dgm:pt modelId="{E60916C2-E7BC-48C8-A4D8-E7B2E2AEE9CF}" type="pres">
      <dgm:prSet presAssocID="{EDFD8907-3911-4292-9F2F-3F4DEFD99C54}" presName="imgShp" presStyleLbl="fgImgPlace1" presStyleIdx="3" presStyleCnt="5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FA1EC991-346B-4900-ABB0-51F19CD3AEE6}" type="pres">
      <dgm:prSet presAssocID="{EDFD8907-3911-4292-9F2F-3F4DEFD99C54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5B005-C963-40D4-BA8C-8DCCFBBA371D}" type="pres">
      <dgm:prSet presAssocID="{22CBBC6A-D7C5-4AB1-BCB2-298FDE1EDB49}" presName="spacing" presStyleCnt="0"/>
      <dgm:spPr/>
    </dgm:pt>
    <dgm:pt modelId="{9E50AA14-EBD0-4108-967E-CAF8B255D3B0}" type="pres">
      <dgm:prSet presAssocID="{3366128F-672F-4D24-96E6-55BA25DE9057}" presName="composite" presStyleCnt="0"/>
      <dgm:spPr/>
    </dgm:pt>
    <dgm:pt modelId="{87B5F80E-76F6-4329-A4FA-94102E3BCB48}" type="pres">
      <dgm:prSet presAssocID="{3366128F-672F-4D24-96E6-55BA25DE9057}" presName="imgShp" presStyleLbl="fgImgPlace1" presStyleIdx="4" presStyleCnt="5" custLinFactNeighborX="1640" custLinFactNeighborY="-6665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  <dgm:pt modelId="{6115F0E0-24B4-4CF5-A1CA-FBD2A6C2D668}" type="pres">
      <dgm:prSet presAssocID="{3366128F-672F-4D24-96E6-55BA25DE9057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4CCB37-485B-4340-83EB-B885D5AE44CD}" type="presOf" srcId="{ABCEA062-0E1F-435E-9829-9893C2FA478C}" destId="{39D80D17-F452-4C90-BD58-B984DC801498}" srcOrd="0" destOrd="0" presId="urn:microsoft.com/office/officeart/2005/8/layout/vList3"/>
    <dgm:cxn modelId="{247419CF-526F-4F92-A96A-AE7459D442DF}" srcId="{ABCEA062-0E1F-435E-9829-9893C2FA478C}" destId="{EDFD8907-3911-4292-9F2F-3F4DEFD99C54}" srcOrd="3" destOrd="0" parTransId="{F3652F46-1D23-4E39-BA09-72BA8B6758A7}" sibTransId="{22CBBC6A-D7C5-4AB1-BCB2-298FDE1EDB49}"/>
    <dgm:cxn modelId="{A08BE576-02AE-4BA8-9244-A56A46C0CAC0}" type="presOf" srcId="{0D799A0B-0AE3-4074-BB6B-81A0D8CC269B}" destId="{15AA4F8A-8F3D-4300-AC6A-00E111E9D8C9}" srcOrd="0" destOrd="0" presId="urn:microsoft.com/office/officeart/2005/8/layout/vList3"/>
    <dgm:cxn modelId="{A8DC6D91-5F49-4D96-ACD8-2945A16431FA}" type="presOf" srcId="{3366128F-672F-4D24-96E6-55BA25DE9057}" destId="{6115F0E0-24B4-4CF5-A1CA-FBD2A6C2D668}" srcOrd="0" destOrd="0" presId="urn:microsoft.com/office/officeart/2005/8/layout/vList3"/>
    <dgm:cxn modelId="{F0D1CEC4-B0DC-451E-9B6F-43E5326FD5C1}" type="presOf" srcId="{566CACDC-E6C7-476D-B8DB-4AD59AB117E7}" destId="{92B7C2FF-5986-4CEB-B1EA-A74A42A3C84A}" srcOrd="0" destOrd="0" presId="urn:microsoft.com/office/officeart/2005/8/layout/vList3"/>
    <dgm:cxn modelId="{90C475C1-270C-4413-BF52-41AEFD28DA35}" srcId="{ABCEA062-0E1F-435E-9829-9893C2FA478C}" destId="{E940D1F1-E936-43B3-9809-A21C987652B1}" srcOrd="2" destOrd="0" parTransId="{2C69BDC8-2260-4C36-8554-A4D0E341A0DE}" sibTransId="{8D24F60B-A00E-4C06-84F2-09200803BFC1}"/>
    <dgm:cxn modelId="{8012A725-8C8E-4368-8D4C-7C4ABBBD6F9B}" srcId="{ABCEA062-0E1F-435E-9829-9893C2FA478C}" destId="{3366128F-672F-4D24-96E6-55BA25DE9057}" srcOrd="4" destOrd="0" parTransId="{9CDE1B2B-FBAF-4F14-B9EE-CEE75C9F2262}" sibTransId="{B49EB081-2D81-46DC-ABC7-A2731396C3D7}"/>
    <dgm:cxn modelId="{1A15D0B6-2FF7-4DA1-92D3-6E69A5F739BC}" type="presOf" srcId="{EDFD8907-3911-4292-9F2F-3F4DEFD99C54}" destId="{FA1EC991-346B-4900-ABB0-51F19CD3AEE6}" srcOrd="0" destOrd="0" presId="urn:microsoft.com/office/officeart/2005/8/layout/vList3"/>
    <dgm:cxn modelId="{D00B4CFF-1281-4579-B4AC-B13ED71BD62C}" type="presOf" srcId="{E940D1F1-E936-43B3-9809-A21C987652B1}" destId="{3CF13EF1-39C0-4F86-875F-9CCA44028297}" srcOrd="0" destOrd="0" presId="urn:microsoft.com/office/officeart/2005/8/layout/vList3"/>
    <dgm:cxn modelId="{E8D1289D-5C11-4BD5-BB66-2775CA3E70E4}" srcId="{ABCEA062-0E1F-435E-9829-9893C2FA478C}" destId="{566CACDC-E6C7-476D-B8DB-4AD59AB117E7}" srcOrd="1" destOrd="0" parTransId="{81446DDB-3729-4C28-8D6C-D3762B64BFB2}" sibTransId="{B2DFDA54-3851-4994-AA83-7A8E7E8E86D1}"/>
    <dgm:cxn modelId="{EC276B92-FEC3-4D9E-9A40-CBFFDE3AC8A9}" srcId="{ABCEA062-0E1F-435E-9829-9893C2FA478C}" destId="{0D799A0B-0AE3-4074-BB6B-81A0D8CC269B}" srcOrd="0" destOrd="0" parTransId="{198399A5-4376-477C-BFE4-DEE3A9565DD1}" sibTransId="{A0914585-A106-4D2D-9B50-0A8A8A0D8D77}"/>
    <dgm:cxn modelId="{E788B075-D8C8-4091-B773-33FE60E17A5E}" type="presParOf" srcId="{39D80D17-F452-4C90-BD58-B984DC801498}" destId="{AEABFFF3-A5C9-4388-997F-D44E4605F23A}" srcOrd="0" destOrd="0" presId="urn:microsoft.com/office/officeart/2005/8/layout/vList3"/>
    <dgm:cxn modelId="{443DC4D0-8D63-43A6-B327-61C618863316}" type="presParOf" srcId="{AEABFFF3-A5C9-4388-997F-D44E4605F23A}" destId="{B442C8EB-1667-4BAC-8A80-31A32448C7EA}" srcOrd="0" destOrd="0" presId="urn:microsoft.com/office/officeart/2005/8/layout/vList3"/>
    <dgm:cxn modelId="{51250D44-3F8F-4218-89D4-9A10BDE4A94B}" type="presParOf" srcId="{AEABFFF3-A5C9-4388-997F-D44E4605F23A}" destId="{15AA4F8A-8F3D-4300-AC6A-00E111E9D8C9}" srcOrd="1" destOrd="0" presId="urn:microsoft.com/office/officeart/2005/8/layout/vList3"/>
    <dgm:cxn modelId="{EF5F01B7-7574-4BF6-9E71-3C7F3FDBA360}" type="presParOf" srcId="{39D80D17-F452-4C90-BD58-B984DC801498}" destId="{E32D491E-B148-4C9F-A8C4-9E03A1953B1D}" srcOrd="1" destOrd="0" presId="urn:microsoft.com/office/officeart/2005/8/layout/vList3"/>
    <dgm:cxn modelId="{28947FED-A092-4CD0-B1E3-F8DE6461D046}" type="presParOf" srcId="{39D80D17-F452-4C90-BD58-B984DC801498}" destId="{76B8C425-7643-48A9-888E-A1D12A9B1AC2}" srcOrd="2" destOrd="0" presId="urn:microsoft.com/office/officeart/2005/8/layout/vList3"/>
    <dgm:cxn modelId="{48ADB102-113A-4286-8D49-36EF84AF854C}" type="presParOf" srcId="{76B8C425-7643-48A9-888E-A1D12A9B1AC2}" destId="{D253904B-BDAF-4461-BF8C-D7324389B9C6}" srcOrd="0" destOrd="0" presId="urn:microsoft.com/office/officeart/2005/8/layout/vList3"/>
    <dgm:cxn modelId="{2D8561A0-CD3E-4AB7-8BA0-7EC68DBB4C50}" type="presParOf" srcId="{76B8C425-7643-48A9-888E-A1D12A9B1AC2}" destId="{92B7C2FF-5986-4CEB-B1EA-A74A42A3C84A}" srcOrd="1" destOrd="0" presId="urn:microsoft.com/office/officeart/2005/8/layout/vList3"/>
    <dgm:cxn modelId="{DCC838BC-9A29-4635-BB44-44DBE3849F26}" type="presParOf" srcId="{39D80D17-F452-4C90-BD58-B984DC801498}" destId="{981D3672-E5F0-42E7-99CA-BA12845412F9}" srcOrd="3" destOrd="0" presId="urn:microsoft.com/office/officeart/2005/8/layout/vList3"/>
    <dgm:cxn modelId="{9818A4A9-7F60-4E3C-8574-FC428BADA480}" type="presParOf" srcId="{39D80D17-F452-4C90-BD58-B984DC801498}" destId="{D1D3D362-C43D-4531-8342-A2CA11ADDC50}" srcOrd="4" destOrd="0" presId="urn:microsoft.com/office/officeart/2005/8/layout/vList3"/>
    <dgm:cxn modelId="{4842B84B-992C-4EBA-9BC5-999EAAC0E03E}" type="presParOf" srcId="{D1D3D362-C43D-4531-8342-A2CA11ADDC50}" destId="{F30894F2-3968-485F-B9C5-79751E0EEE24}" srcOrd="0" destOrd="0" presId="urn:microsoft.com/office/officeart/2005/8/layout/vList3"/>
    <dgm:cxn modelId="{4DE1B1F0-C33B-4841-BBA2-F7C5C75F8CDE}" type="presParOf" srcId="{D1D3D362-C43D-4531-8342-A2CA11ADDC50}" destId="{3CF13EF1-39C0-4F86-875F-9CCA44028297}" srcOrd="1" destOrd="0" presId="urn:microsoft.com/office/officeart/2005/8/layout/vList3"/>
    <dgm:cxn modelId="{1DE5C7DD-E03E-4E32-9ED8-DF6B6298C8A2}" type="presParOf" srcId="{39D80D17-F452-4C90-BD58-B984DC801498}" destId="{184DA873-3BDE-479B-811E-1C5A1686085D}" srcOrd="5" destOrd="0" presId="urn:microsoft.com/office/officeart/2005/8/layout/vList3"/>
    <dgm:cxn modelId="{3E135D72-0A12-40E7-9154-4D889D3CF76A}" type="presParOf" srcId="{39D80D17-F452-4C90-BD58-B984DC801498}" destId="{2E85F213-F2AD-4622-8B21-B450A117D065}" srcOrd="6" destOrd="0" presId="urn:microsoft.com/office/officeart/2005/8/layout/vList3"/>
    <dgm:cxn modelId="{01FA3236-D814-44BB-B7BB-FA01FD1C424D}" type="presParOf" srcId="{2E85F213-F2AD-4622-8B21-B450A117D065}" destId="{E60916C2-E7BC-48C8-A4D8-E7B2E2AEE9CF}" srcOrd="0" destOrd="0" presId="urn:microsoft.com/office/officeart/2005/8/layout/vList3"/>
    <dgm:cxn modelId="{4BDB383A-7786-457B-A8C2-8FABC0E437DA}" type="presParOf" srcId="{2E85F213-F2AD-4622-8B21-B450A117D065}" destId="{FA1EC991-346B-4900-ABB0-51F19CD3AEE6}" srcOrd="1" destOrd="0" presId="urn:microsoft.com/office/officeart/2005/8/layout/vList3"/>
    <dgm:cxn modelId="{77906E64-F60E-4E9C-98C1-F24AFA0BD9D9}" type="presParOf" srcId="{39D80D17-F452-4C90-BD58-B984DC801498}" destId="{0165B005-C963-40D4-BA8C-8DCCFBBA371D}" srcOrd="7" destOrd="0" presId="urn:microsoft.com/office/officeart/2005/8/layout/vList3"/>
    <dgm:cxn modelId="{4A2ECB93-A37D-4B0A-BB13-0A89512DA26E}" type="presParOf" srcId="{39D80D17-F452-4C90-BD58-B984DC801498}" destId="{9E50AA14-EBD0-4108-967E-CAF8B255D3B0}" srcOrd="8" destOrd="0" presId="urn:microsoft.com/office/officeart/2005/8/layout/vList3"/>
    <dgm:cxn modelId="{23FF12AC-B5CA-43BA-9A4A-6810BFF65F5B}" type="presParOf" srcId="{9E50AA14-EBD0-4108-967E-CAF8B255D3B0}" destId="{87B5F80E-76F6-4329-A4FA-94102E3BCB48}" srcOrd="0" destOrd="0" presId="urn:microsoft.com/office/officeart/2005/8/layout/vList3"/>
    <dgm:cxn modelId="{4B1E7650-D8D5-494E-A567-7A744CA90DAA}" type="presParOf" srcId="{9E50AA14-EBD0-4108-967E-CAF8B255D3B0}" destId="{6115F0E0-24B4-4CF5-A1CA-FBD2A6C2D668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8E14C5-47C8-41DC-9F78-1B50F9FCF22B}" type="doc">
      <dgm:prSet loTypeId="urn:microsoft.com/office/officeart/2005/8/layout/vProcess5" loCatId="process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77A09CAE-6241-4BCF-887B-EC334CEA6228}">
      <dgm:prSet custT="1"/>
      <dgm:spPr>
        <a:solidFill>
          <a:srgbClr val="92DEE6"/>
        </a:solidFill>
      </dgm:spPr>
      <dgm:t>
        <a:bodyPr/>
        <a:lstStyle/>
        <a:p>
          <a:pPr algn="ctr" rtl="0"/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1" action="ppaction://hlinksldjump"/>
            </a:rPr>
            <a:t>Семантизация лексического материала беспереводным путем</a:t>
          </a:r>
          <a:r>
            <a:rPr lang="en-US" sz="2400" b="1" dirty="0" smtClean="0">
              <a:solidFill>
                <a:srgbClr val="960000"/>
              </a:solidFill>
              <a:hlinkClick xmlns:r="http://schemas.openxmlformats.org/officeDocument/2006/relationships" r:id="rId1" action="ppaction://hlinksldjump"/>
            </a:rPr>
            <a:t> </a:t>
          </a:r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1" action="ppaction://hlinksldjump"/>
            </a:rPr>
            <a:t>в ситуации.</a:t>
          </a:r>
          <a:endParaRPr lang="ru-RU" sz="2400" dirty="0">
            <a:solidFill>
              <a:srgbClr val="960000"/>
            </a:solidFill>
          </a:endParaRPr>
        </a:p>
      </dgm:t>
    </dgm:pt>
    <dgm:pt modelId="{1DA7D76D-F506-4FA7-A1F9-310F18C794FD}" type="parTrans" cxnId="{FF0D74E2-228C-4339-A03D-934793C4DA74}">
      <dgm:prSet/>
      <dgm:spPr/>
      <dgm:t>
        <a:bodyPr/>
        <a:lstStyle/>
        <a:p>
          <a:endParaRPr lang="ru-RU"/>
        </a:p>
      </dgm:t>
    </dgm:pt>
    <dgm:pt modelId="{74D2049C-9E36-41B4-9B7C-5C30563BC190}" type="sibTrans" cxnId="{FF0D74E2-228C-4339-A03D-934793C4DA74}">
      <dgm:prSet/>
      <dgm:spPr>
        <a:solidFill>
          <a:srgbClr val="FFFF00">
            <a:alpha val="90000"/>
          </a:srgbClr>
        </a:solidFill>
      </dgm:spPr>
      <dgm:t>
        <a:bodyPr/>
        <a:lstStyle/>
        <a:p>
          <a:endParaRPr lang="ru-RU"/>
        </a:p>
      </dgm:t>
    </dgm:pt>
    <dgm:pt modelId="{375BECE5-0239-45B4-AD3A-CF3E6ABE8E3B}">
      <dgm:prSet custT="1"/>
      <dgm:spPr>
        <a:solidFill>
          <a:srgbClr val="92DEE6"/>
        </a:solidFill>
      </dgm:spPr>
      <dgm:t>
        <a:bodyPr/>
        <a:lstStyle/>
        <a:p>
          <a:pPr algn="ctr" rtl="0"/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2" action="ppaction://hlinksldjump"/>
            </a:rPr>
            <a:t>Выполнение </a:t>
          </a:r>
          <a:r>
            <a:rPr lang="ru-RU" sz="2400" b="1" dirty="0" err="1" smtClean="0">
              <a:solidFill>
                <a:srgbClr val="960000"/>
              </a:solidFill>
              <a:hlinkClick xmlns:r="http://schemas.openxmlformats.org/officeDocument/2006/relationships" r:id="rId2" action="ppaction://hlinksldjump"/>
            </a:rPr>
            <a:t>имитативного</a:t>
          </a:r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2" action="ppaction://hlinksldjump"/>
            </a:rPr>
            <a:t> упражнения.</a:t>
          </a:r>
          <a:endParaRPr lang="ru-RU" sz="2400" dirty="0">
            <a:solidFill>
              <a:srgbClr val="960000"/>
            </a:solidFill>
          </a:endParaRPr>
        </a:p>
      </dgm:t>
    </dgm:pt>
    <dgm:pt modelId="{46CC45A7-D38D-48DB-B510-33F4C20DD6CF}" type="parTrans" cxnId="{1D2E75E0-B3BA-4D14-871B-1C275B82F0AF}">
      <dgm:prSet/>
      <dgm:spPr/>
      <dgm:t>
        <a:bodyPr/>
        <a:lstStyle/>
        <a:p>
          <a:endParaRPr lang="ru-RU"/>
        </a:p>
      </dgm:t>
    </dgm:pt>
    <dgm:pt modelId="{15D2BFA1-EEB2-416F-AF7F-96F92A903F53}" type="sibTrans" cxnId="{1D2E75E0-B3BA-4D14-871B-1C275B82F0AF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716FD6A4-B95E-4C7C-93E3-E61292C177C7}">
      <dgm:prSet custT="1"/>
      <dgm:spPr>
        <a:solidFill>
          <a:srgbClr val="92DEE6"/>
        </a:solidFill>
      </dgm:spPr>
      <dgm:t>
        <a:bodyPr/>
        <a:lstStyle/>
        <a:p>
          <a:pPr algn="ctr" rtl="0"/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3" action="ppaction://hlinksldjump"/>
            </a:rPr>
            <a:t>Выполнение </a:t>
          </a:r>
          <a:r>
            <a:rPr lang="ru-RU" sz="2400" b="1" dirty="0" err="1" smtClean="0">
              <a:solidFill>
                <a:srgbClr val="960000"/>
              </a:solidFill>
              <a:hlinkClick xmlns:r="http://schemas.openxmlformats.org/officeDocument/2006/relationships" r:id="rId3" action="ppaction://hlinksldjump"/>
            </a:rPr>
            <a:t>дифференцировочного</a:t>
          </a:r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3" action="ppaction://hlinksldjump"/>
            </a:rPr>
            <a:t> упражнения.</a:t>
          </a:r>
          <a:endParaRPr lang="ru-RU" sz="2400" dirty="0">
            <a:solidFill>
              <a:srgbClr val="960000"/>
            </a:solidFill>
          </a:endParaRPr>
        </a:p>
      </dgm:t>
    </dgm:pt>
    <dgm:pt modelId="{803801A9-904C-4031-8BE1-D29CFE081F9C}" type="parTrans" cxnId="{EE7C925F-C4EA-4BD6-A985-1DCD7090A9BF}">
      <dgm:prSet/>
      <dgm:spPr/>
      <dgm:t>
        <a:bodyPr/>
        <a:lstStyle/>
        <a:p>
          <a:endParaRPr lang="ru-RU"/>
        </a:p>
      </dgm:t>
    </dgm:pt>
    <dgm:pt modelId="{3B949217-3121-439B-ABC2-9195BC90BD0C}" type="sibTrans" cxnId="{EE7C925F-C4EA-4BD6-A985-1DCD7090A9BF}">
      <dgm:prSet/>
      <dgm:spPr>
        <a:solidFill>
          <a:srgbClr val="FFFF00">
            <a:alpha val="90000"/>
          </a:srgbClr>
        </a:solidFill>
      </dgm:spPr>
      <dgm:t>
        <a:bodyPr/>
        <a:lstStyle/>
        <a:p>
          <a:endParaRPr lang="ru-RU"/>
        </a:p>
      </dgm:t>
    </dgm:pt>
    <dgm:pt modelId="{7006B04F-5953-4D22-9204-A821B74ADA0A}">
      <dgm:prSet custT="1"/>
      <dgm:spPr>
        <a:solidFill>
          <a:srgbClr val="92DEE6"/>
        </a:solidFill>
      </dgm:spPr>
      <dgm:t>
        <a:bodyPr/>
        <a:lstStyle/>
        <a:p>
          <a:pPr algn="ctr" rtl="0"/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4" action="ppaction://hlinksldjump"/>
            </a:rPr>
            <a:t>Выполнение </a:t>
          </a:r>
          <a:r>
            <a:rPr lang="ru-RU" sz="2400" b="1" dirty="0" err="1" smtClean="0">
              <a:solidFill>
                <a:srgbClr val="960000"/>
              </a:solidFill>
              <a:hlinkClick xmlns:r="http://schemas.openxmlformats.org/officeDocument/2006/relationships" r:id="rId4" action="ppaction://hlinksldjump"/>
            </a:rPr>
            <a:t>дифференцировочного</a:t>
          </a:r>
          <a:r>
            <a:rPr lang="ru-RU" sz="2400" b="1" dirty="0" smtClean="0">
              <a:solidFill>
                <a:srgbClr val="960000"/>
              </a:solidFill>
              <a:hlinkClick xmlns:r="http://schemas.openxmlformats.org/officeDocument/2006/relationships" r:id="rId4" action="ppaction://hlinksldjump"/>
            </a:rPr>
            <a:t>  упражнения</a:t>
          </a:r>
          <a:endParaRPr lang="ru-RU" sz="2400" dirty="0">
            <a:solidFill>
              <a:srgbClr val="960000"/>
            </a:solidFill>
          </a:endParaRPr>
        </a:p>
      </dgm:t>
    </dgm:pt>
    <dgm:pt modelId="{90BDBBA5-D8FD-47C3-91B2-1A93A32F01CE}" type="parTrans" cxnId="{40F8C2A5-1205-4B02-B509-00804E814E6E}">
      <dgm:prSet/>
      <dgm:spPr/>
      <dgm:t>
        <a:bodyPr/>
        <a:lstStyle/>
        <a:p>
          <a:endParaRPr lang="ru-RU"/>
        </a:p>
      </dgm:t>
    </dgm:pt>
    <dgm:pt modelId="{EB2E0F0D-85A2-4AB4-8AD9-1362D7C3B058}" type="sibTrans" cxnId="{40F8C2A5-1205-4B02-B509-00804E814E6E}">
      <dgm:prSet/>
      <dgm:spPr>
        <a:solidFill>
          <a:srgbClr val="FFFF00">
            <a:alpha val="90000"/>
          </a:srgbClr>
        </a:solidFill>
      </dgm:spPr>
      <dgm:t>
        <a:bodyPr/>
        <a:lstStyle/>
        <a:p>
          <a:endParaRPr lang="ru-RU"/>
        </a:p>
      </dgm:t>
    </dgm:pt>
    <dgm:pt modelId="{48B57815-BD52-48D8-83FE-B3DC200E7E32}" type="pres">
      <dgm:prSet presAssocID="{FF8E14C5-47C8-41DC-9F78-1B50F9FCF22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0F4F6F-04FF-4956-8087-D6E40A29315E}" type="pres">
      <dgm:prSet presAssocID="{FF8E14C5-47C8-41DC-9F78-1B50F9FCF22B}" presName="dummyMaxCanvas" presStyleCnt="0">
        <dgm:presLayoutVars/>
      </dgm:prSet>
      <dgm:spPr/>
    </dgm:pt>
    <dgm:pt modelId="{9DA736A0-2463-4106-A27D-191A784B8F76}" type="pres">
      <dgm:prSet presAssocID="{FF8E14C5-47C8-41DC-9F78-1B50F9FCF22B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DCB42-893B-4290-97B9-D1FF56DED0CB}" type="pres">
      <dgm:prSet presAssocID="{FF8E14C5-47C8-41DC-9F78-1B50F9FCF22B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D8305-3DFA-4E7A-AB9D-61E5E9262A0B}" type="pres">
      <dgm:prSet presAssocID="{FF8E14C5-47C8-41DC-9F78-1B50F9FCF22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90129-AB54-4628-AB42-1E92FB2427E2}" type="pres">
      <dgm:prSet presAssocID="{FF8E14C5-47C8-41DC-9F78-1B50F9FCF22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DC22A-84BF-4B6D-8BDE-EC09D5A7A710}" type="pres">
      <dgm:prSet presAssocID="{FF8E14C5-47C8-41DC-9F78-1B50F9FCF22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9C8E7-7CCA-4F7F-A1B3-708870B17868}" type="pres">
      <dgm:prSet presAssocID="{FF8E14C5-47C8-41DC-9F78-1B50F9FCF22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9A21D8-75C3-436A-8E57-3E5FE7B4B7DC}" type="pres">
      <dgm:prSet presAssocID="{FF8E14C5-47C8-41DC-9F78-1B50F9FCF22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A9DAF-B28A-4E94-BD8C-01A6FC7E2324}" type="pres">
      <dgm:prSet presAssocID="{FF8E14C5-47C8-41DC-9F78-1B50F9FCF22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BF2FC-5C3E-4681-BFD3-62DBC7C05909}" type="pres">
      <dgm:prSet presAssocID="{FF8E14C5-47C8-41DC-9F78-1B50F9FCF22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367D0-7165-4956-AC27-ED7D4EDB93D9}" type="pres">
      <dgm:prSet presAssocID="{FF8E14C5-47C8-41DC-9F78-1B50F9FCF22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F75CA-2FD5-449F-A7AD-322B0041812D}" type="pres">
      <dgm:prSet presAssocID="{FF8E14C5-47C8-41DC-9F78-1B50F9FCF22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E962DB-187A-4194-9B01-C44B1697E23F}" type="presOf" srcId="{15D2BFA1-EEB2-416F-AF7F-96F92A903F53}" destId="{9F69C8E7-7CCA-4F7F-A1B3-708870B17868}" srcOrd="0" destOrd="0" presId="urn:microsoft.com/office/officeart/2005/8/layout/vProcess5"/>
    <dgm:cxn modelId="{1D2E75E0-B3BA-4D14-871B-1C275B82F0AF}" srcId="{FF8E14C5-47C8-41DC-9F78-1B50F9FCF22B}" destId="{375BECE5-0239-45B4-AD3A-CF3E6ABE8E3B}" srcOrd="1" destOrd="0" parTransId="{46CC45A7-D38D-48DB-B510-33F4C20DD6CF}" sibTransId="{15D2BFA1-EEB2-416F-AF7F-96F92A903F53}"/>
    <dgm:cxn modelId="{BD1B615C-CD1E-4603-B188-7CD3142214BF}" type="presOf" srcId="{7006B04F-5953-4D22-9204-A821B74ADA0A}" destId="{515F75CA-2FD5-449F-A7AD-322B0041812D}" srcOrd="1" destOrd="0" presId="urn:microsoft.com/office/officeart/2005/8/layout/vProcess5"/>
    <dgm:cxn modelId="{EE7C925F-C4EA-4BD6-A985-1DCD7090A9BF}" srcId="{FF8E14C5-47C8-41DC-9F78-1B50F9FCF22B}" destId="{716FD6A4-B95E-4C7C-93E3-E61292C177C7}" srcOrd="2" destOrd="0" parTransId="{803801A9-904C-4031-8BE1-D29CFE081F9C}" sibTransId="{3B949217-3121-439B-ABC2-9195BC90BD0C}"/>
    <dgm:cxn modelId="{5E58EA6F-F733-49D8-A8B9-FDF0177CB7B7}" type="presOf" srcId="{716FD6A4-B95E-4C7C-93E3-E61292C177C7}" destId="{47DD8305-3DFA-4E7A-AB9D-61E5E9262A0B}" srcOrd="0" destOrd="0" presId="urn:microsoft.com/office/officeart/2005/8/layout/vProcess5"/>
    <dgm:cxn modelId="{BAF6FFA9-CE41-4AA9-ACF1-17E0F7B91344}" type="presOf" srcId="{77A09CAE-6241-4BCF-887B-EC334CEA6228}" destId="{EBFA9DAF-B28A-4E94-BD8C-01A6FC7E2324}" srcOrd="1" destOrd="0" presId="urn:microsoft.com/office/officeart/2005/8/layout/vProcess5"/>
    <dgm:cxn modelId="{A318E07B-ED2E-40FC-8B5F-8BFF35C117BB}" type="presOf" srcId="{375BECE5-0239-45B4-AD3A-CF3E6ABE8E3B}" destId="{D47DCB42-893B-4290-97B9-D1FF56DED0CB}" srcOrd="0" destOrd="0" presId="urn:microsoft.com/office/officeart/2005/8/layout/vProcess5"/>
    <dgm:cxn modelId="{18E17096-1C2B-402E-8C69-1384533642F1}" type="presOf" srcId="{375BECE5-0239-45B4-AD3A-CF3E6ABE8E3B}" destId="{5E3BF2FC-5C3E-4681-BFD3-62DBC7C05909}" srcOrd="1" destOrd="0" presId="urn:microsoft.com/office/officeart/2005/8/layout/vProcess5"/>
    <dgm:cxn modelId="{FF0D74E2-228C-4339-A03D-934793C4DA74}" srcId="{FF8E14C5-47C8-41DC-9F78-1B50F9FCF22B}" destId="{77A09CAE-6241-4BCF-887B-EC334CEA6228}" srcOrd="0" destOrd="0" parTransId="{1DA7D76D-F506-4FA7-A1F9-310F18C794FD}" sibTransId="{74D2049C-9E36-41B4-9B7C-5C30563BC190}"/>
    <dgm:cxn modelId="{7FD98A37-4D1F-4819-A03F-031CD25F64B4}" type="presOf" srcId="{3B949217-3121-439B-ABC2-9195BC90BD0C}" destId="{589A21D8-75C3-436A-8E57-3E5FE7B4B7DC}" srcOrd="0" destOrd="0" presId="urn:microsoft.com/office/officeart/2005/8/layout/vProcess5"/>
    <dgm:cxn modelId="{DCDFE2AD-A84E-4925-9870-F689379C3177}" type="presOf" srcId="{77A09CAE-6241-4BCF-887B-EC334CEA6228}" destId="{9DA736A0-2463-4106-A27D-191A784B8F76}" srcOrd="0" destOrd="0" presId="urn:microsoft.com/office/officeart/2005/8/layout/vProcess5"/>
    <dgm:cxn modelId="{087DAAE7-0FBB-4E0B-B7B5-D05F3331E4E3}" type="presOf" srcId="{74D2049C-9E36-41B4-9B7C-5C30563BC190}" destId="{C2FDC22A-84BF-4B6D-8BDE-EC09D5A7A710}" srcOrd="0" destOrd="0" presId="urn:microsoft.com/office/officeart/2005/8/layout/vProcess5"/>
    <dgm:cxn modelId="{40F8C2A5-1205-4B02-B509-00804E814E6E}" srcId="{FF8E14C5-47C8-41DC-9F78-1B50F9FCF22B}" destId="{7006B04F-5953-4D22-9204-A821B74ADA0A}" srcOrd="3" destOrd="0" parTransId="{90BDBBA5-D8FD-47C3-91B2-1A93A32F01CE}" sibTransId="{EB2E0F0D-85A2-4AB4-8AD9-1362D7C3B058}"/>
    <dgm:cxn modelId="{9F672BD3-9591-4688-870A-2217F6C8CD57}" type="presOf" srcId="{716FD6A4-B95E-4C7C-93E3-E61292C177C7}" destId="{C5A367D0-7165-4956-AC27-ED7D4EDB93D9}" srcOrd="1" destOrd="0" presId="urn:microsoft.com/office/officeart/2005/8/layout/vProcess5"/>
    <dgm:cxn modelId="{5746E705-B8CA-4EB4-A353-9B70D3C01CC9}" type="presOf" srcId="{7006B04F-5953-4D22-9204-A821B74ADA0A}" destId="{78790129-AB54-4628-AB42-1E92FB2427E2}" srcOrd="0" destOrd="0" presId="urn:microsoft.com/office/officeart/2005/8/layout/vProcess5"/>
    <dgm:cxn modelId="{F41736C2-F06E-4969-8219-13423D558BFF}" type="presOf" srcId="{FF8E14C5-47C8-41DC-9F78-1B50F9FCF22B}" destId="{48B57815-BD52-48D8-83FE-B3DC200E7E32}" srcOrd="0" destOrd="0" presId="urn:microsoft.com/office/officeart/2005/8/layout/vProcess5"/>
    <dgm:cxn modelId="{A8383CB4-AF46-4D87-973C-3723A5784CA8}" type="presParOf" srcId="{48B57815-BD52-48D8-83FE-B3DC200E7E32}" destId="{E70F4F6F-04FF-4956-8087-D6E40A29315E}" srcOrd="0" destOrd="0" presId="urn:microsoft.com/office/officeart/2005/8/layout/vProcess5"/>
    <dgm:cxn modelId="{5577DE7D-C355-48FE-8813-C7A3AA32E558}" type="presParOf" srcId="{48B57815-BD52-48D8-83FE-B3DC200E7E32}" destId="{9DA736A0-2463-4106-A27D-191A784B8F76}" srcOrd="1" destOrd="0" presId="urn:microsoft.com/office/officeart/2005/8/layout/vProcess5"/>
    <dgm:cxn modelId="{7589D4BC-5871-4C56-93E1-F577AC39CB07}" type="presParOf" srcId="{48B57815-BD52-48D8-83FE-B3DC200E7E32}" destId="{D47DCB42-893B-4290-97B9-D1FF56DED0CB}" srcOrd="2" destOrd="0" presId="urn:microsoft.com/office/officeart/2005/8/layout/vProcess5"/>
    <dgm:cxn modelId="{7BBF2BDA-E9E2-4195-BD63-2310E1FFBFDF}" type="presParOf" srcId="{48B57815-BD52-48D8-83FE-B3DC200E7E32}" destId="{47DD8305-3DFA-4E7A-AB9D-61E5E9262A0B}" srcOrd="3" destOrd="0" presId="urn:microsoft.com/office/officeart/2005/8/layout/vProcess5"/>
    <dgm:cxn modelId="{B7286997-FB25-43F7-88FC-2312D3833D1D}" type="presParOf" srcId="{48B57815-BD52-48D8-83FE-B3DC200E7E32}" destId="{78790129-AB54-4628-AB42-1E92FB2427E2}" srcOrd="4" destOrd="0" presId="urn:microsoft.com/office/officeart/2005/8/layout/vProcess5"/>
    <dgm:cxn modelId="{F0BA4980-E441-4958-96A0-998388751C53}" type="presParOf" srcId="{48B57815-BD52-48D8-83FE-B3DC200E7E32}" destId="{C2FDC22A-84BF-4B6D-8BDE-EC09D5A7A710}" srcOrd="5" destOrd="0" presId="urn:microsoft.com/office/officeart/2005/8/layout/vProcess5"/>
    <dgm:cxn modelId="{29326044-4221-4959-A86A-993C23074951}" type="presParOf" srcId="{48B57815-BD52-48D8-83FE-B3DC200E7E32}" destId="{9F69C8E7-7CCA-4F7F-A1B3-708870B17868}" srcOrd="6" destOrd="0" presId="urn:microsoft.com/office/officeart/2005/8/layout/vProcess5"/>
    <dgm:cxn modelId="{432AB734-438B-41C4-B1A7-38F2894931F5}" type="presParOf" srcId="{48B57815-BD52-48D8-83FE-B3DC200E7E32}" destId="{589A21D8-75C3-436A-8E57-3E5FE7B4B7DC}" srcOrd="7" destOrd="0" presId="urn:microsoft.com/office/officeart/2005/8/layout/vProcess5"/>
    <dgm:cxn modelId="{8AC6C261-A386-43EF-A901-ECD391E4E024}" type="presParOf" srcId="{48B57815-BD52-48D8-83FE-B3DC200E7E32}" destId="{EBFA9DAF-B28A-4E94-BD8C-01A6FC7E2324}" srcOrd="8" destOrd="0" presId="urn:microsoft.com/office/officeart/2005/8/layout/vProcess5"/>
    <dgm:cxn modelId="{6718DA72-9249-4DD1-9996-165995FE6EB3}" type="presParOf" srcId="{48B57815-BD52-48D8-83FE-B3DC200E7E32}" destId="{5E3BF2FC-5C3E-4681-BFD3-62DBC7C05909}" srcOrd="9" destOrd="0" presId="urn:microsoft.com/office/officeart/2005/8/layout/vProcess5"/>
    <dgm:cxn modelId="{550778BA-E597-4B27-9485-8F9B32C3EFCB}" type="presParOf" srcId="{48B57815-BD52-48D8-83FE-B3DC200E7E32}" destId="{C5A367D0-7165-4956-AC27-ED7D4EDB93D9}" srcOrd="10" destOrd="0" presId="urn:microsoft.com/office/officeart/2005/8/layout/vProcess5"/>
    <dgm:cxn modelId="{076B0155-C8A3-49BD-8054-ABFEB935EAAD}" type="presParOf" srcId="{48B57815-BD52-48D8-83FE-B3DC200E7E32}" destId="{515F75CA-2FD5-449F-A7AD-322B0041812D}" srcOrd="11" destOrd="0" presId="urn:microsoft.com/office/officeart/2005/8/layout/vProcess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D272A5-7152-48AA-A82D-A53E143193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019FB3-E501-4B08-93A0-2B6902D48544}">
      <dgm:prSet custT="1"/>
      <dgm:spPr/>
      <dgm:t>
        <a:bodyPr/>
        <a:lstStyle/>
        <a:p>
          <a:pPr algn="ctr" rtl="0"/>
          <a:r>
            <a:rPr lang="ru-RU" sz="2400" dirty="0" smtClean="0">
              <a:hlinkClick xmlns:r="http://schemas.openxmlformats.org/officeDocument/2006/relationships" r:id="rId1" action="ppaction://hlinksldjump"/>
            </a:rPr>
            <a:t>Выполнение произносительного упражнения</a:t>
          </a:r>
          <a:endParaRPr lang="ru-RU" sz="2400" dirty="0"/>
        </a:p>
      </dgm:t>
    </dgm:pt>
    <dgm:pt modelId="{5F68DC22-28EC-4FA4-A0C1-3E8C1D193569}" type="parTrans" cxnId="{1EABC841-8E03-4B17-8C87-E4A676543FC5}">
      <dgm:prSet/>
      <dgm:spPr/>
      <dgm:t>
        <a:bodyPr/>
        <a:lstStyle/>
        <a:p>
          <a:endParaRPr lang="ru-RU"/>
        </a:p>
      </dgm:t>
    </dgm:pt>
    <dgm:pt modelId="{4FEA8BCE-0281-496F-9331-88ABF190BAA7}" type="sibTrans" cxnId="{1EABC841-8E03-4B17-8C87-E4A676543FC5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8A92AC2C-6993-43C1-AE13-60D0F08973B8}">
      <dgm:prSet custT="1"/>
      <dgm:spPr/>
      <dgm:t>
        <a:bodyPr/>
        <a:lstStyle/>
        <a:p>
          <a:pPr algn="ctr" rtl="0"/>
          <a:r>
            <a:rPr lang="ru-RU" sz="2400" dirty="0" smtClean="0"/>
            <a:t> </a:t>
          </a:r>
          <a:r>
            <a:rPr lang="ru-RU" sz="2400" dirty="0" smtClean="0">
              <a:hlinkClick xmlns:r="http://schemas.openxmlformats.org/officeDocument/2006/relationships" r:id="rId2" action="ppaction://hlinksldjump"/>
            </a:rPr>
            <a:t>Выполнение подстановочного упражнения</a:t>
          </a:r>
          <a:endParaRPr lang="ru-RU" sz="2400" dirty="0"/>
        </a:p>
      </dgm:t>
    </dgm:pt>
    <dgm:pt modelId="{576D45B8-0693-4268-9FD1-D5AC0D292CDB}" type="parTrans" cxnId="{B7F35F9E-2747-4745-A03A-369347A55BC4}">
      <dgm:prSet/>
      <dgm:spPr/>
      <dgm:t>
        <a:bodyPr/>
        <a:lstStyle/>
        <a:p>
          <a:endParaRPr lang="ru-RU"/>
        </a:p>
      </dgm:t>
    </dgm:pt>
    <dgm:pt modelId="{37BCAE20-96AD-426A-A479-ADF52D1A0126}" type="sibTrans" cxnId="{B7F35F9E-2747-4745-A03A-369347A55BC4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3D520671-7D3D-4E85-87D3-25DA916D62C3}">
      <dgm:prSet custT="1"/>
      <dgm:spPr/>
      <dgm:t>
        <a:bodyPr/>
        <a:lstStyle/>
        <a:p>
          <a:pPr algn="ctr"/>
          <a:r>
            <a:rPr lang="ru-RU" sz="2400" dirty="0" smtClean="0">
              <a:hlinkClick xmlns:r="http://schemas.openxmlformats.org/officeDocument/2006/relationships" r:id="rId3" action="ppaction://hlinksldjump"/>
            </a:rPr>
            <a:t>Выполнение репродуктивного упражнения</a:t>
          </a:r>
          <a:endParaRPr lang="ru-RU" sz="2400" dirty="0"/>
        </a:p>
      </dgm:t>
    </dgm:pt>
    <dgm:pt modelId="{5588D89D-5403-48C2-82BC-41956736126E}" type="parTrans" cxnId="{CD59B9A4-17D9-4736-B7EC-972CE9FB786A}">
      <dgm:prSet/>
      <dgm:spPr/>
      <dgm:t>
        <a:bodyPr/>
        <a:lstStyle/>
        <a:p>
          <a:endParaRPr lang="ru-RU"/>
        </a:p>
      </dgm:t>
    </dgm:pt>
    <dgm:pt modelId="{F72AC4B3-E00F-460C-82AE-FFF8E36A06BA}" type="sibTrans" cxnId="{CD59B9A4-17D9-4736-B7EC-972CE9FB786A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B2C74F16-5276-4AD2-A40A-4A408F9F2B99}">
      <dgm:prSet custT="1"/>
      <dgm:spPr/>
      <dgm:t>
        <a:bodyPr/>
        <a:lstStyle/>
        <a:p>
          <a:pPr algn="ctr"/>
          <a:r>
            <a:rPr lang="ru-RU" sz="2400" dirty="0" smtClean="0">
              <a:hlinkClick xmlns:r="http://schemas.openxmlformats.org/officeDocument/2006/relationships" r:id="rId4" action="ppaction://hlinksldjump"/>
            </a:rPr>
            <a:t>Выполнение орфографического упражнения</a:t>
          </a:r>
          <a:endParaRPr lang="ru-RU" sz="2400" dirty="0"/>
        </a:p>
      </dgm:t>
    </dgm:pt>
    <dgm:pt modelId="{9CF38C7D-133E-4256-B914-CC3FD01C611F}" type="parTrans" cxnId="{2879EC69-16A5-432E-9B35-1067DB126813}">
      <dgm:prSet/>
      <dgm:spPr/>
      <dgm:t>
        <a:bodyPr/>
        <a:lstStyle/>
        <a:p>
          <a:endParaRPr lang="ru-RU"/>
        </a:p>
      </dgm:t>
    </dgm:pt>
    <dgm:pt modelId="{69EF738A-DCB2-4D6F-A9BE-D8A42B695F8E}" type="sibTrans" cxnId="{2879EC69-16A5-432E-9B35-1067DB126813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ED29370B-A57D-4CF4-8C30-5D857DE69082}">
      <dgm:prSet custT="1"/>
      <dgm:spPr/>
      <dgm:t>
        <a:bodyPr/>
        <a:lstStyle/>
        <a:p>
          <a:pPr algn="ctr"/>
          <a:r>
            <a:rPr lang="ru-RU" sz="2400" dirty="0" smtClean="0">
              <a:hlinkClick xmlns:r="http://schemas.openxmlformats.org/officeDocument/2006/relationships" r:id="rId5" action="ppaction://hlinksldjump"/>
            </a:rPr>
            <a:t>Выполнение репродуктивного упражнения</a:t>
          </a:r>
          <a:endParaRPr lang="ru-RU" sz="2400" dirty="0"/>
        </a:p>
      </dgm:t>
    </dgm:pt>
    <dgm:pt modelId="{CC25781B-FB9E-43BA-8D64-8E596480ED6A}" type="parTrans" cxnId="{752D6663-8D8B-47E9-846A-082B22CC2D01}">
      <dgm:prSet/>
      <dgm:spPr/>
      <dgm:t>
        <a:bodyPr/>
        <a:lstStyle/>
        <a:p>
          <a:endParaRPr lang="ru-RU"/>
        </a:p>
      </dgm:t>
    </dgm:pt>
    <dgm:pt modelId="{427ECD2E-7E7D-4EF8-BDA3-73A0F2BB1D85}" type="sibTrans" cxnId="{752D6663-8D8B-47E9-846A-082B22CC2D01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7EB01DF7-0C5E-4885-8B5F-8A7BAA9EB6CA}">
      <dgm:prSet custT="1"/>
      <dgm:spPr/>
      <dgm:t>
        <a:bodyPr/>
        <a:lstStyle/>
        <a:p>
          <a:r>
            <a:rPr lang="ru-RU" sz="2400" dirty="0" smtClean="0">
              <a:hlinkClick xmlns:r="http://schemas.openxmlformats.org/officeDocument/2006/relationships" r:id="rId6" action="ppaction://hlinksldjump"/>
            </a:rPr>
            <a:t>Выполнение конструктивного упражнения</a:t>
          </a:r>
          <a:endParaRPr lang="ru-RU" sz="2400" dirty="0"/>
        </a:p>
      </dgm:t>
    </dgm:pt>
    <dgm:pt modelId="{499265BA-5400-40A2-B110-A5EF8B5E4366}" type="parTrans" cxnId="{27650D20-FB35-4081-B78F-E496E456DC8A}">
      <dgm:prSet/>
      <dgm:spPr/>
      <dgm:t>
        <a:bodyPr/>
        <a:lstStyle/>
        <a:p>
          <a:endParaRPr lang="ru-RU"/>
        </a:p>
      </dgm:t>
    </dgm:pt>
    <dgm:pt modelId="{ED26BE36-F896-40D0-AA84-1473AF121A6C}" type="sibTrans" cxnId="{27650D20-FB35-4081-B78F-E496E456DC8A}">
      <dgm:prSet/>
      <dgm:spPr/>
      <dgm:t>
        <a:bodyPr/>
        <a:lstStyle/>
        <a:p>
          <a:endParaRPr lang="ru-RU"/>
        </a:p>
      </dgm:t>
    </dgm:pt>
    <dgm:pt modelId="{EBD9AE18-EB3B-4A5C-9F86-41388D641A89}" type="pres">
      <dgm:prSet presAssocID="{EFD272A5-7152-48AA-A82D-A53E143193E0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F00992-25B5-4EA9-A9DB-243C4DFC5708}" type="pres">
      <dgm:prSet presAssocID="{8B019FB3-E501-4B08-93A0-2B6902D48544}" presName="node" presStyleLbl="node1" presStyleIdx="0" presStyleCnt="6" custScaleX="256264" custLinFactNeighborY="-6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397E5-2E94-4E0C-A048-CA2F7833FFEB}" type="pres">
      <dgm:prSet presAssocID="{4FEA8BCE-0281-496F-9331-88ABF190BAA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A4F9BD3D-D061-49C6-97F9-7B6CCB285A75}" type="pres">
      <dgm:prSet presAssocID="{4FEA8BCE-0281-496F-9331-88ABF190BAA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DEA22E0-66CE-4FE5-B0B4-BFE1FE51D5F2}" type="pres">
      <dgm:prSet presAssocID="{8A92AC2C-6993-43C1-AE13-60D0F08973B8}" presName="node" presStyleLbl="node1" presStyleIdx="1" presStyleCnt="6" custScaleX="256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EA0C4-9C6B-4124-8718-3FA246F3E70D}" type="pres">
      <dgm:prSet presAssocID="{37BCAE20-96AD-426A-A479-ADF52D1A012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7A5F7A03-4148-43E8-9967-ED29AA73146B}" type="pres">
      <dgm:prSet presAssocID="{37BCAE20-96AD-426A-A479-ADF52D1A012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A31B2EAE-00AC-4C2E-B1B3-6354F2F94565}" type="pres">
      <dgm:prSet presAssocID="{3D520671-7D3D-4E85-87D3-25DA916D62C3}" presName="node" presStyleLbl="node1" presStyleIdx="2" presStyleCnt="6" custScaleX="256264" custLinFactNeighborY="-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919AF-FC16-4562-8A0A-00758ECE9772}" type="pres">
      <dgm:prSet presAssocID="{F72AC4B3-E00F-460C-82AE-FFF8E36A06B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57B94B3E-5592-4379-8D4D-E9810D92898B}" type="pres">
      <dgm:prSet presAssocID="{F72AC4B3-E00F-460C-82AE-FFF8E36A06B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45EAB8D-9B00-42B2-9803-372C2BE961FA}" type="pres">
      <dgm:prSet presAssocID="{B2C74F16-5276-4AD2-A40A-4A408F9F2B99}" presName="node" presStyleLbl="node1" presStyleIdx="3" presStyleCnt="6" custScaleX="256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7F39F-D22C-447B-9A6B-C28AA6812450}" type="pres">
      <dgm:prSet presAssocID="{69EF738A-DCB2-4D6F-A9BE-D8A42B695F8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F1E8C9C-9973-4C0D-B61B-1E87DAEBBB05}" type="pres">
      <dgm:prSet presAssocID="{69EF738A-DCB2-4D6F-A9BE-D8A42B695F8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EF5FC20-1321-456A-A62B-9715A7A131A5}" type="pres">
      <dgm:prSet presAssocID="{ED29370B-A57D-4CF4-8C30-5D857DE69082}" presName="node" presStyleLbl="node1" presStyleIdx="4" presStyleCnt="6" custScaleX="256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3D014F-1468-42B9-B7C1-EBA51151D325}" type="pres">
      <dgm:prSet presAssocID="{427ECD2E-7E7D-4EF8-BDA3-73A0F2BB1D85}" presName="sibTrans" presStyleLbl="sibTrans2D1" presStyleIdx="4" presStyleCnt="5"/>
      <dgm:spPr/>
      <dgm:t>
        <a:bodyPr/>
        <a:lstStyle/>
        <a:p>
          <a:endParaRPr lang="ru-RU"/>
        </a:p>
      </dgm:t>
    </dgm:pt>
    <dgm:pt modelId="{F138051A-F9E2-4481-9D35-02CE0984C278}" type="pres">
      <dgm:prSet presAssocID="{427ECD2E-7E7D-4EF8-BDA3-73A0F2BB1D85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A9BFABDA-6531-48E2-9AFF-98C8D93F667F}" type="pres">
      <dgm:prSet presAssocID="{7EB01DF7-0C5E-4885-8B5F-8A7BAA9EB6CA}" presName="node" presStyleLbl="node1" presStyleIdx="5" presStyleCnt="6" custScaleX="256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A3A373-0F32-4C6F-97F9-58420DB2F8DC}" type="presOf" srcId="{7EB01DF7-0C5E-4885-8B5F-8A7BAA9EB6CA}" destId="{A9BFABDA-6531-48E2-9AFF-98C8D93F667F}" srcOrd="0" destOrd="0" presId="urn:microsoft.com/office/officeart/2005/8/layout/process2"/>
    <dgm:cxn modelId="{C179C25F-206D-4C58-A5A3-8F988DB08952}" type="presOf" srcId="{F72AC4B3-E00F-460C-82AE-FFF8E36A06BA}" destId="{57B94B3E-5592-4379-8D4D-E9810D92898B}" srcOrd="1" destOrd="0" presId="urn:microsoft.com/office/officeart/2005/8/layout/process2"/>
    <dgm:cxn modelId="{B7F35F9E-2747-4745-A03A-369347A55BC4}" srcId="{EFD272A5-7152-48AA-A82D-A53E143193E0}" destId="{8A92AC2C-6993-43C1-AE13-60D0F08973B8}" srcOrd="1" destOrd="0" parTransId="{576D45B8-0693-4268-9FD1-D5AC0D292CDB}" sibTransId="{37BCAE20-96AD-426A-A479-ADF52D1A0126}"/>
    <dgm:cxn modelId="{1EABC841-8E03-4B17-8C87-E4A676543FC5}" srcId="{EFD272A5-7152-48AA-A82D-A53E143193E0}" destId="{8B019FB3-E501-4B08-93A0-2B6902D48544}" srcOrd="0" destOrd="0" parTransId="{5F68DC22-28EC-4FA4-A0C1-3E8C1D193569}" sibTransId="{4FEA8BCE-0281-496F-9331-88ABF190BAA7}"/>
    <dgm:cxn modelId="{9108B483-5819-4992-A2E8-5E8C0F979CC6}" type="presOf" srcId="{8B019FB3-E501-4B08-93A0-2B6902D48544}" destId="{00F00992-25B5-4EA9-A9DB-243C4DFC5708}" srcOrd="0" destOrd="0" presId="urn:microsoft.com/office/officeart/2005/8/layout/process2"/>
    <dgm:cxn modelId="{CD59B9A4-17D9-4736-B7EC-972CE9FB786A}" srcId="{EFD272A5-7152-48AA-A82D-A53E143193E0}" destId="{3D520671-7D3D-4E85-87D3-25DA916D62C3}" srcOrd="2" destOrd="0" parTransId="{5588D89D-5403-48C2-82BC-41956736126E}" sibTransId="{F72AC4B3-E00F-460C-82AE-FFF8E36A06BA}"/>
    <dgm:cxn modelId="{C43B6679-7B2A-4340-ACBD-7BEA491299D3}" type="presOf" srcId="{4FEA8BCE-0281-496F-9331-88ABF190BAA7}" destId="{A4F9BD3D-D061-49C6-97F9-7B6CCB285A75}" srcOrd="1" destOrd="0" presId="urn:microsoft.com/office/officeart/2005/8/layout/process2"/>
    <dgm:cxn modelId="{DA0BD443-4930-41F5-9F61-3AA21DCE5F32}" type="presOf" srcId="{EFD272A5-7152-48AA-A82D-A53E143193E0}" destId="{EBD9AE18-EB3B-4A5C-9F86-41388D641A89}" srcOrd="0" destOrd="0" presId="urn:microsoft.com/office/officeart/2005/8/layout/process2"/>
    <dgm:cxn modelId="{44652A81-3F2C-4640-B6C2-92AE74A240D2}" type="presOf" srcId="{ED29370B-A57D-4CF4-8C30-5D857DE69082}" destId="{3EF5FC20-1321-456A-A62B-9715A7A131A5}" srcOrd="0" destOrd="0" presId="urn:microsoft.com/office/officeart/2005/8/layout/process2"/>
    <dgm:cxn modelId="{A4B2E749-EA77-4D2A-93B5-5D0F97183A0C}" type="presOf" srcId="{69EF738A-DCB2-4D6F-A9BE-D8A42B695F8E}" destId="{73F7F39F-D22C-447B-9A6B-C28AA6812450}" srcOrd="0" destOrd="0" presId="urn:microsoft.com/office/officeart/2005/8/layout/process2"/>
    <dgm:cxn modelId="{B69E3AEC-FCE9-488E-8358-E08FD25480FD}" type="presOf" srcId="{B2C74F16-5276-4AD2-A40A-4A408F9F2B99}" destId="{D45EAB8D-9B00-42B2-9803-372C2BE961FA}" srcOrd="0" destOrd="0" presId="urn:microsoft.com/office/officeart/2005/8/layout/process2"/>
    <dgm:cxn modelId="{C3354A52-776E-4827-8462-E333FF58FB95}" type="presOf" srcId="{F72AC4B3-E00F-460C-82AE-FFF8E36A06BA}" destId="{B39919AF-FC16-4562-8A0A-00758ECE9772}" srcOrd="0" destOrd="0" presId="urn:microsoft.com/office/officeart/2005/8/layout/process2"/>
    <dgm:cxn modelId="{28870FA0-C4C9-4572-A530-83BAB80CE458}" type="presOf" srcId="{37BCAE20-96AD-426A-A479-ADF52D1A0126}" destId="{7A5F7A03-4148-43E8-9967-ED29AA73146B}" srcOrd="1" destOrd="0" presId="urn:microsoft.com/office/officeart/2005/8/layout/process2"/>
    <dgm:cxn modelId="{77D0B141-81FF-4CD8-A88C-A6E17515B247}" type="presOf" srcId="{3D520671-7D3D-4E85-87D3-25DA916D62C3}" destId="{A31B2EAE-00AC-4C2E-B1B3-6354F2F94565}" srcOrd="0" destOrd="0" presId="urn:microsoft.com/office/officeart/2005/8/layout/process2"/>
    <dgm:cxn modelId="{27650D20-FB35-4081-B78F-E496E456DC8A}" srcId="{EFD272A5-7152-48AA-A82D-A53E143193E0}" destId="{7EB01DF7-0C5E-4885-8B5F-8A7BAA9EB6CA}" srcOrd="5" destOrd="0" parTransId="{499265BA-5400-40A2-B110-A5EF8B5E4366}" sibTransId="{ED26BE36-F896-40D0-AA84-1473AF121A6C}"/>
    <dgm:cxn modelId="{64D7A6EA-999D-4C00-8124-06A0CB483CEB}" type="presOf" srcId="{427ECD2E-7E7D-4EF8-BDA3-73A0F2BB1D85}" destId="{6D3D014F-1468-42B9-B7C1-EBA51151D325}" srcOrd="0" destOrd="0" presId="urn:microsoft.com/office/officeart/2005/8/layout/process2"/>
    <dgm:cxn modelId="{ECF53904-6222-490F-AB4C-0B2EA71100E5}" type="presOf" srcId="{427ECD2E-7E7D-4EF8-BDA3-73A0F2BB1D85}" destId="{F138051A-F9E2-4481-9D35-02CE0984C278}" srcOrd="1" destOrd="0" presId="urn:microsoft.com/office/officeart/2005/8/layout/process2"/>
    <dgm:cxn modelId="{94F2C7FD-9216-430D-AB75-F172AD0A0D92}" type="presOf" srcId="{4FEA8BCE-0281-496F-9331-88ABF190BAA7}" destId="{0B0397E5-2E94-4E0C-A048-CA2F7833FFEB}" srcOrd="0" destOrd="0" presId="urn:microsoft.com/office/officeart/2005/8/layout/process2"/>
    <dgm:cxn modelId="{752D6663-8D8B-47E9-846A-082B22CC2D01}" srcId="{EFD272A5-7152-48AA-A82D-A53E143193E0}" destId="{ED29370B-A57D-4CF4-8C30-5D857DE69082}" srcOrd="4" destOrd="0" parTransId="{CC25781B-FB9E-43BA-8D64-8E596480ED6A}" sibTransId="{427ECD2E-7E7D-4EF8-BDA3-73A0F2BB1D85}"/>
    <dgm:cxn modelId="{8CF4AFB2-8A78-4844-BDAA-71B3AD39E19E}" type="presOf" srcId="{8A92AC2C-6993-43C1-AE13-60D0F08973B8}" destId="{ADEA22E0-66CE-4FE5-B0B4-BFE1FE51D5F2}" srcOrd="0" destOrd="0" presId="urn:microsoft.com/office/officeart/2005/8/layout/process2"/>
    <dgm:cxn modelId="{6C5EDFF7-BFBA-4E07-ADF0-60B679F1AB66}" type="presOf" srcId="{69EF738A-DCB2-4D6F-A9BE-D8A42B695F8E}" destId="{6F1E8C9C-9973-4C0D-B61B-1E87DAEBBB05}" srcOrd="1" destOrd="0" presId="urn:microsoft.com/office/officeart/2005/8/layout/process2"/>
    <dgm:cxn modelId="{2879EC69-16A5-432E-9B35-1067DB126813}" srcId="{EFD272A5-7152-48AA-A82D-A53E143193E0}" destId="{B2C74F16-5276-4AD2-A40A-4A408F9F2B99}" srcOrd="3" destOrd="0" parTransId="{9CF38C7D-133E-4256-B914-CC3FD01C611F}" sibTransId="{69EF738A-DCB2-4D6F-A9BE-D8A42B695F8E}"/>
    <dgm:cxn modelId="{BF64C608-6087-4B10-BF26-E6D3892EBEE6}" type="presOf" srcId="{37BCAE20-96AD-426A-A479-ADF52D1A0126}" destId="{652EA0C4-9C6B-4124-8718-3FA246F3E70D}" srcOrd="0" destOrd="0" presId="urn:microsoft.com/office/officeart/2005/8/layout/process2"/>
    <dgm:cxn modelId="{E5BED512-F6E0-4888-B0F3-7D66E2C41AC1}" type="presParOf" srcId="{EBD9AE18-EB3B-4A5C-9F86-41388D641A89}" destId="{00F00992-25B5-4EA9-A9DB-243C4DFC5708}" srcOrd="0" destOrd="0" presId="urn:microsoft.com/office/officeart/2005/8/layout/process2"/>
    <dgm:cxn modelId="{CC1904D1-6952-469F-B1C4-3C27FAAB685C}" type="presParOf" srcId="{EBD9AE18-EB3B-4A5C-9F86-41388D641A89}" destId="{0B0397E5-2E94-4E0C-A048-CA2F7833FFEB}" srcOrd="1" destOrd="0" presId="urn:microsoft.com/office/officeart/2005/8/layout/process2"/>
    <dgm:cxn modelId="{FB21EB51-5262-454A-8ED4-7B959C3D526A}" type="presParOf" srcId="{0B0397E5-2E94-4E0C-A048-CA2F7833FFEB}" destId="{A4F9BD3D-D061-49C6-97F9-7B6CCB285A75}" srcOrd="0" destOrd="0" presId="urn:microsoft.com/office/officeart/2005/8/layout/process2"/>
    <dgm:cxn modelId="{9D5BDBBD-6160-4A7F-9EE2-7F960BBA5FF7}" type="presParOf" srcId="{EBD9AE18-EB3B-4A5C-9F86-41388D641A89}" destId="{ADEA22E0-66CE-4FE5-B0B4-BFE1FE51D5F2}" srcOrd="2" destOrd="0" presId="urn:microsoft.com/office/officeart/2005/8/layout/process2"/>
    <dgm:cxn modelId="{2925C4BE-E7C2-47C8-B35A-D0B4E3544B8E}" type="presParOf" srcId="{EBD9AE18-EB3B-4A5C-9F86-41388D641A89}" destId="{652EA0C4-9C6B-4124-8718-3FA246F3E70D}" srcOrd="3" destOrd="0" presId="urn:microsoft.com/office/officeart/2005/8/layout/process2"/>
    <dgm:cxn modelId="{234295EF-E4AE-4AB7-A4A2-82DECBFBF7DF}" type="presParOf" srcId="{652EA0C4-9C6B-4124-8718-3FA246F3E70D}" destId="{7A5F7A03-4148-43E8-9967-ED29AA73146B}" srcOrd="0" destOrd="0" presId="urn:microsoft.com/office/officeart/2005/8/layout/process2"/>
    <dgm:cxn modelId="{ECF99B8B-5726-4A43-8D3B-3E0A2FF1BCD1}" type="presParOf" srcId="{EBD9AE18-EB3B-4A5C-9F86-41388D641A89}" destId="{A31B2EAE-00AC-4C2E-B1B3-6354F2F94565}" srcOrd="4" destOrd="0" presId="urn:microsoft.com/office/officeart/2005/8/layout/process2"/>
    <dgm:cxn modelId="{07607FD4-1BD6-4E53-BC65-BA1E2C9F8ADF}" type="presParOf" srcId="{EBD9AE18-EB3B-4A5C-9F86-41388D641A89}" destId="{B39919AF-FC16-4562-8A0A-00758ECE9772}" srcOrd="5" destOrd="0" presId="urn:microsoft.com/office/officeart/2005/8/layout/process2"/>
    <dgm:cxn modelId="{5D318EDD-AAF9-4383-BE76-BD626579613F}" type="presParOf" srcId="{B39919AF-FC16-4562-8A0A-00758ECE9772}" destId="{57B94B3E-5592-4379-8D4D-E9810D92898B}" srcOrd="0" destOrd="0" presId="urn:microsoft.com/office/officeart/2005/8/layout/process2"/>
    <dgm:cxn modelId="{C7F5650A-E43E-4E3E-817A-704AC9753A43}" type="presParOf" srcId="{EBD9AE18-EB3B-4A5C-9F86-41388D641A89}" destId="{D45EAB8D-9B00-42B2-9803-372C2BE961FA}" srcOrd="6" destOrd="0" presId="urn:microsoft.com/office/officeart/2005/8/layout/process2"/>
    <dgm:cxn modelId="{997D41B6-23F2-43E7-ABDA-B8CE81EE0A48}" type="presParOf" srcId="{EBD9AE18-EB3B-4A5C-9F86-41388D641A89}" destId="{73F7F39F-D22C-447B-9A6B-C28AA6812450}" srcOrd="7" destOrd="0" presId="urn:microsoft.com/office/officeart/2005/8/layout/process2"/>
    <dgm:cxn modelId="{4825F8E8-2689-4627-9C68-33E127F1C187}" type="presParOf" srcId="{73F7F39F-D22C-447B-9A6B-C28AA6812450}" destId="{6F1E8C9C-9973-4C0D-B61B-1E87DAEBBB05}" srcOrd="0" destOrd="0" presId="urn:microsoft.com/office/officeart/2005/8/layout/process2"/>
    <dgm:cxn modelId="{2FDE88A0-417F-4FAC-A16F-9A020C335057}" type="presParOf" srcId="{EBD9AE18-EB3B-4A5C-9F86-41388D641A89}" destId="{3EF5FC20-1321-456A-A62B-9715A7A131A5}" srcOrd="8" destOrd="0" presId="urn:microsoft.com/office/officeart/2005/8/layout/process2"/>
    <dgm:cxn modelId="{05BF801C-0BFA-4FF9-BD4D-D205DB974EA5}" type="presParOf" srcId="{EBD9AE18-EB3B-4A5C-9F86-41388D641A89}" destId="{6D3D014F-1468-42B9-B7C1-EBA51151D325}" srcOrd="9" destOrd="0" presId="urn:microsoft.com/office/officeart/2005/8/layout/process2"/>
    <dgm:cxn modelId="{00B85D89-D746-4F09-9F60-94C93D204E86}" type="presParOf" srcId="{6D3D014F-1468-42B9-B7C1-EBA51151D325}" destId="{F138051A-F9E2-4481-9D35-02CE0984C278}" srcOrd="0" destOrd="0" presId="urn:microsoft.com/office/officeart/2005/8/layout/process2"/>
    <dgm:cxn modelId="{92676FDA-E41A-4156-8B94-F7C5C256C1E5}" type="presParOf" srcId="{EBD9AE18-EB3B-4A5C-9F86-41388D641A89}" destId="{A9BFABDA-6531-48E2-9AFF-98C8D93F667F}" srcOrd="10" destOrd="0" presId="urn:microsoft.com/office/officeart/2005/8/layout/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A7EFDF-5958-4982-B2E8-DD8F60EAF674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F26387-4DFF-4DBC-8EFD-0372D5EFDD4B}">
      <dgm:prSet/>
      <dgm:spPr/>
      <dgm:t>
        <a:bodyPr/>
        <a:lstStyle/>
        <a:p>
          <a:pPr algn="ctr" rtl="0"/>
          <a:r>
            <a:rPr lang="ru-RU" dirty="0" smtClean="0">
              <a:hlinkClick xmlns:r="http://schemas.openxmlformats.org/officeDocument/2006/relationships" r:id="rId1" action="ppaction://hlinksldjump"/>
            </a:rPr>
            <a:t>Выполнение коммуникативного  упражнения</a:t>
          </a:r>
          <a:endParaRPr lang="ru-RU" dirty="0"/>
        </a:p>
      </dgm:t>
    </dgm:pt>
    <dgm:pt modelId="{C0AFAE16-67D8-445F-A99E-D662D79B0B26}" type="parTrans" cxnId="{AE20FDCE-EBDF-4A71-8A34-1E10F1E208E9}">
      <dgm:prSet/>
      <dgm:spPr/>
      <dgm:t>
        <a:bodyPr/>
        <a:lstStyle/>
        <a:p>
          <a:endParaRPr lang="ru-RU"/>
        </a:p>
      </dgm:t>
    </dgm:pt>
    <dgm:pt modelId="{D1C2BD1A-EF3D-4547-9903-5EFA7AF95747}" type="sibTrans" cxnId="{AE20FDCE-EBDF-4A71-8A34-1E10F1E208E9}">
      <dgm:prSet/>
      <dgm:spPr>
        <a:solidFill>
          <a:srgbClr val="00B0F0">
            <a:alpha val="90000"/>
          </a:srgbClr>
        </a:solidFill>
      </dgm:spPr>
      <dgm:t>
        <a:bodyPr/>
        <a:lstStyle/>
        <a:p>
          <a:endParaRPr lang="ru-RU"/>
        </a:p>
      </dgm:t>
    </dgm:pt>
    <dgm:pt modelId="{024C38E7-CFBA-4ED4-9AC4-50747056847B}" type="pres">
      <dgm:prSet presAssocID="{B1A7EFDF-5958-4982-B2E8-DD8F60EAF67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9EBC0A-3DC1-4065-A149-2186EFE035F9}" type="pres">
      <dgm:prSet presAssocID="{B1A7EFDF-5958-4982-B2E8-DD8F60EAF674}" presName="dummyMaxCanvas" presStyleCnt="0">
        <dgm:presLayoutVars/>
      </dgm:prSet>
      <dgm:spPr/>
    </dgm:pt>
    <dgm:pt modelId="{5A986CCE-FE2C-4424-8820-9DB88FDBDB5C}" type="pres">
      <dgm:prSet presAssocID="{B1A7EFDF-5958-4982-B2E8-DD8F60EAF674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20FDCE-EBDF-4A71-8A34-1E10F1E208E9}" srcId="{B1A7EFDF-5958-4982-B2E8-DD8F60EAF674}" destId="{26F26387-4DFF-4DBC-8EFD-0372D5EFDD4B}" srcOrd="0" destOrd="0" parTransId="{C0AFAE16-67D8-445F-A99E-D662D79B0B26}" sibTransId="{D1C2BD1A-EF3D-4547-9903-5EFA7AF95747}"/>
    <dgm:cxn modelId="{55272D54-2E2A-453E-B519-171244DDB6F7}" type="presOf" srcId="{B1A7EFDF-5958-4982-B2E8-DD8F60EAF674}" destId="{024C38E7-CFBA-4ED4-9AC4-50747056847B}" srcOrd="0" destOrd="0" presId="urn:microsoft.com/office/officeart/2005/8/layout/vProcess5"/>
    <dgm:cxn modelId="{13D7B537-5F6A-4586-80FE-CEC8809C90EF}" type="presOf" srcId="{26F26387-4DFF-4DBC-8EFD-0372D5EFDD4B}" destId="{5A986CCE-FE2C-4424-8820-9DB88FDBDB5C}" srcOrd="0" destOrd="0" presId="urn:microsoft.com/office/officeart/2005/8/layout/vProcess5"/>
    <dgm:cxn modelId="{3A5E5AC8-4DCA-44AD-9A2F-8318FDD1A9CC}" type="presParOf" srcId="{024C38E7-CFBA-4ED4-9AC4-50747056847B}" destId="{259EBC0A-3DC1-4065-A149-2186EFE035F9}" srcOrd="0" destOrd="0" presId="urn:microsoft.com/office/officeart/2005/8/layout/vProcess5"/>
    <dgm:cxn modelId="{6DB67177-ED5D-4263-9161-ED4D0FF3E3D1}" type="presParOf" srcId="{024C38E7-CFBA-4ED4-9AC4-50747056847B}" destId="{5A986CCE-FE2C-4424-8820-9DB88FDBDB5C}" srcOrd="1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64E7B5-E086-4240-B69B-1060796491D0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61E6A22-0716-4503-9100-218F38857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AC1C8B-4B32-4C97-B6EB-6FC59738B07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894145-31A9-4DB4-839E-99138BE49A71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08B1F-F04C-4881-9B02-C37274D1AD03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F245C-824C-4A96-A741-1E913DFD0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F0D57-5287-43B4-8BA4-09268464F8E6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35BA3-BA0A-41D2-939D-A314E5898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8DFE4-F78F-4744-9C3A-D37952E27CF8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307DE-0752-47A3-B4FF-99C550648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58B37-817C-4A1A-8F0C-2079426042FE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30903-4F37-4ABB-86B5-B18CEEF98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9367-24DA-4A74-B51E-C0C784E04AD1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B7F4E-A3E9-4929-8D29-8C8412963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66464-943A-4791-98A0-A0A529BCAD6D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C094F-6867-451F-8FD3-F653892D3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D4AB-7591-4772-9277-DBABBE799B58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3F2D6-9B7E-431F-BD91-F25B15F5F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3F2BB-589E-4D0F-A4A7-3F8A10D67613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FCA13-55B5-4C64-B586-D3E94A8CD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D1AF6-3548-44A0-8C69-7A3F03AD1F03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2586C-AFB7-4C9C-BF7F-A623285EA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D1220-5884-4DE3-8DB1-843A7AB4DE9E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48F6B-8507-4977-A546-3356F65CB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28036-48F3-4930-93AD-7A295CC66BA9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5A819-3E68-49D0-A3EB-02FD4A941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600B03-8674-4BE4-B6BB-84601B51FDF0}" type="datetimeFigureOut">
              <a:rPr lang="ru-RU"/>
              <a:pPr>
                <a:defRPr/>
              </a:pPr>
              <a:t>26.05.2012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19CB1A-8E80-47FC-BB83-DFE785D95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>
    <p:pull dir="l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-easy.info/topics/" TargetMode="External"/><Relationship Id="rId2" Type="http://schemas.openxmlformats.org/officeDocument/2006/relationships/hyperlink" Target="http://www.native-english.ru/topics/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slide" Target="slide15.xml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12" Type="http://schemas.openxmlformats.org/officeDocument/2006/relationships/slide" Target="slide13.xml"/><Relationship Id="rId2" Type="http://schemas.openxmlformats.org/officeDocument/2006/relationships/image" Target="../media/image7.jpeg"/><Relationship Id="rId16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slide" Target="slide11.xml"/><Relationship Id="rId5" Type="http://schemas.openxmlformats.org/officeDocument/2006/relationships/image" Target="../media/image9.jpeg"/><Relationship Id="rId15" Type="http://schemas.openxmlformats.org/officeDocument/2006/relationships/slide" Target="slide18.xml"/><Relationship Id="rId10" Type="http://schemas.openxmlformats.org/officeDocument/2006/relationships/slide" Target="slide8.xml"/><Relationship Id="rId4" Type="http://schemas.openxmlformats.org/officeDocument/2006/relationships/image" Target="../media/image3.jpeg"/><Relationship Id="rId9" Type="http://schemas.openxmlformats.org/officeDocument/2006/relationships/slide" Target="slide6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wpapers_ru_London-Bridge.jpg"/>
          <p:cNvPicPr>
            <a:picLocks noChangeAspect="1"/>
          </p:cNvPicPr>
          <p:nvPr/>
        </p:nvPicPr>
        <p:blipFill>
          <a:blip r:embed="rId2"/>
          <a:srcRect r="164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1643050"/>
            <a:ext cx="7596952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Learning more </a:t>
            </a:r>
          </a:p>
          <a:p>
            <a:pPr algn="ctr">
              <a:defRPr/>
            </a:pPr>
            <a:r>
              <a:rPr lang="en-US" sz="8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about London</a:t>
            </a:r>
            <a:endParaRPr lang="ru-RU" sz="8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714375" y="0"/>
            <a:ext cx="746760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b="1" smtClean="0">
                <a:solidFill>
                  <a:srgbClr val="C00000"/>
                </a:solidFill>
                <a:latin typeface="Verdana" pitchFamily="34" charset="0"/>
              </a:rPr>
              <a:t>The Bloody Tower </a:t>
            </a:r>
            <a:r>
              <a:rPr lang="en-US" sz="2800" smtClean="0"/>
              <a:t>is near the river.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2800" smtClean="0"/>
              <a:t> It has a history of blood – the blood of men, women and even children.</a:t>
            </a:r>
            <a:endParaRPr lang="ru-RU" sz="2800" smtClean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 descr="загруженно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785926"/>
            <a:ext cx="7500990" cy="48993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714375" y="142875"/>
            <a:ext cx="7467600" cy="11430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C00000"/>
                </a:solidFill>
                <a:latin typeface="Verdana" pitchFamily="34" charset="0"/>
              </a:rPr>
              <a:t>The Houses of Parliament</a:t>
            </a:r>
            <a:r>
              <a:rPr lang="ru-RU" sz="4800" i="1" smtClean="0"/>
              <a:t/>
            </a:r>
            <a:br>
              <a:rPr lang="ru-RU" sz="4800" i="1" smtClean="0"/>
            </a:br>
            <a:endParaRPr lang="ru-RU" sz="4800" i="1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14313" y="642938"/>
            <a:ext cx="8643937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stand beside the river Thames</a:t>
            </a:r>
            <a:r>
              <a:rPr lang="ru-RU" smtClean="0"/>
              <a:t>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 not far</a:t>
            </a:r>
            <a:r>
              <a:rPr lang="ru-RU" smtClean="0"/>
              <a:t> </a:t>
            </a:r>
            <a:r>
              <a:rPr lang="en-US" smtClean="0"/>
              <a:t> from Westminster Abbey.</a:t>
            </a:r>
            <a:endParaRPr lang="ru-RU" smtClean="0"/>
          </a:p>
        </p:txBody>
      </p:sp>
      <p:pic>
        <p:nvPicPr>
          <p:cNvPr id="4" name="Рисунок 3" descr="1.1276097085.parliment-big-b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8802"/>
            <a:ext cx="9144000" cy="49291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785813" y="0"/>
            <a:ext cx="746760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000" smtClean="0"/>
              <a:t>The country’s leaders speak in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3600" b="1" smtClean="0">
                <a:solidFill>
                  <a:srgbClr val="C00000"/>
                </a:solidFill>
                <a:latin typeface="Verdana" pitchFamily="34" charset="0"/>
              </a:rPr>
              <a:t>the Houses of Parliament</a:t>
            </a:r>
            <a:r>
              <a:rPr lang="en-US" sz="4000" smtClean="0">
                <a:solidFill>
                  <a:srgbClr val="C00000"/>
                </a:solidFill>
              </a:rPr>
              <a:t>.</a:t>
            </a:r>
            <a:endParaRPr lang="ru-RU" smtClean="0">
              <a:solidFill>
                <a:srgbClr val="C00000"/>
              </a:solidFill>
            </a:endParaRPr>
          </a:p>
        </p:txBody>
      </p:sp>
      <p:pic>
        <p:nvPicPr>
          <p:cNvPr id="4" name="Рисунок 3" descr="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63"/>
            <a:ext cx="9144000" cy="51435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715375" y="6357938"/>
            <a:ext cx="285750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928688" y="214313"/>
            <a:ext cx="7467600" cy="1143000"/>
          </a:xfrm>
        </p:spPr>
        <p:txBody>
          <a:bodyPr/>
          <a:lstStyle/>
          <a:p>
            <a:pPr algn="r" eaLnBrk="1" hangingPunct="1"/>
            <a:r>
              <a:rPr lang="en-US" sz="4800" b="1" smtClean="0">
                <a:solidFill>
                  <a:srgbClr val="C00000"/>
                </a:solidFill>
                <a:latin typeface="Verdana" pitchFamily="34" charset="0"/>
              </a:rPr>
              <a:t>Big Ben</a:t>
            </a:r>
            <a:endParaRPr lang="ru-RU" sz="4800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033963" y="1785938"/>
            <a:ext cx="4110037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400" smtClean="0"/>
              <a:t>The famous clock </a:t>
            </a:r>
            <a:r>
              <a:rPr lang="en-US" sz="4400" b="1" smtClean="0"/>
              <a:t>Big Ben </a:t>
            </a:r>
            <a:r>
              <a:rPr lang="en-US" sz="4400" smtClean="0"/>
              <a:t>stands near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4400" u="sng" smtClean="0"/>
              <a:t>the Houses of Parliament. </a:t>
            </a:r>
            <a:endParaRPr lang="ru-RU" sz="4400" u="sng" smtClean="0"/>
          </a:p>
        </p:txBody>
      </p:sp>
      <p:pic>
        <p:nvPicPr>
          <p:cNvPr id="5" name="Рисунок 4" descr="London_Big_Ben_Phone_bo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2462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4714875" y="1214438"/>
            <a:ext cx="4214813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000" b="1" smtClean="0">
                <a:solidFill>
                  <a:srgbClr val="C00000"/>
                </a:solidFill>
                <a:latin typeface="Verdana" pitchFamily="34" charset="0"/>
              </a:rPr>
              <a:t>Big Ben </a:t>
            </a:r>
            <a:r>
              <a:rPr lang="en-US" sz="4000" smtClean="0"/>
              <a:t>is a bell. You can hear it every hour.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4000" smtClean="0"/>
              <a:t>It is a big bell. It weighs 13, 720 kilograms.</a:t>
            </a:r>
            <a:endParaRPr lang="ru-RU" sz="4000" smtClean="0"/>
          </a:p>
        </p:txBody>
      </p:sp>
      <p:pic>
        <p:nvPicPr>
          <p:cNvPr id="5" name="Рисунок 4" descr="2857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29124" cy="6789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7467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900" b="1" dirty="0" smtClean="0">
                <a:solidFill>
                  <a:srgbClr val="C00000"/>
                </a:solidFill>
                <a:latin typeface="Verdana" pitchFamily="34" charset="0"/>
              </a:rPr>
              <a:t>Westminster Abbey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143875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Tourists in London always want to visit </a:t>
            </a:r>
            <a:r>
              <a:rPr lang="en-US" b="1" smtClean="0">
                <a:solidFill>
                  <a:srgbClr val="C00000"/>
                </a:solidFill>
              </a:rPr>
              <a:t>Westminster Abbey</a:t>
            </a:r>
            <a:r>
              <a:rPr lang="en-US" b="1" smtClean="0">
                <a:solidFill>
                  <a:srgbClr val="FF0000"/>
                </a:solidFill>
              </a:rPr>
              <a:t>.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en-US" smtClean="0"/>
              <a:t>It is a symbol of England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0484" name="Рисунок 3" descr="75641420_3325877_london_sight_27_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28802"/>
            <a:ext cx="9144000" cy="49291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286375" y="214313"/>
            <a:ext cx="3857625" cy="66436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3600" b="1" smtClean="0"/>
              <a:t>The coronation </a:t>
            </a:r>
            <a:r>
              <a:rPr lang="en-US" sz="3600" smtClean="0"/>
              <a:t>of all British Kings and Queens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3600" smtClean="0"/>
              <a:t>takes place in </a:t>
            </a:r>
            <a:r>
              <a:rPr lang="en-US" sz="3600" b="1" smtClean="0">
                <a:solidFill>
                  <a:srgbClr val="C00000"/>
                </a:solidFill>
              </a:rPr>
              <a:t>Westminster Abbey</a:t>
            </a:r>
            <a:r>
              <a:rPr lang="en-US" sz="3600" smtClean="0"/>
              <a:t>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3600" smtClean="0"/>
              <a:t>Some famous English people </a:t>
            </a:r>
            <a:r>
              <a:rPr lang="en-US" sz="3600" b="1" smtClean="0"/>
              <a:t>are also buried </a:t>
            </a:r>
            <a:r>
              <a:rPr lang="en-US" sz="3600" smtClean="0"/>
              <a:t>here</a:t>
            </a:r>
            <a:r>
              <a:rPr lang="en-US" sz="4000" smtClean="0"/>
              <a:t>. </a:t>
            </a:r>
            <a:endParaRPr lang="ru-RU" sz="4000" smtClean="0"/>
          </a:p>
        </p:txBody>
      </p:sp>
      <p:pic>
        <p:nvPicPr>
          <p:cNvPr id="4" name="Рисунок 3" descr="-c60ebfcaf94c0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065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71500" y="-357188"/>
            <a:ext cx="7467600" cy="1143001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C00000"/>
                </a:solidFill>
                <a:latin typeface="Verdana" pitchFamily="34" charset="0"/>
              </a:rPr>
              <a:t>Tower Bridge</a:t>
            </a:r>
            <a:endParaRPr lang="ru-RU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714375" y="428625"/>
            <a:ext cx="746760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is one of the oldest bridges in London. It is over a 100 years old.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22532" name="Рисунок 3" descr="Tower-Bridg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500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643938" y="6500813"/>
            <a:ext cx="500062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000125" y="0"/>
            <a:ext cx="746760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800" b="1" smtClean="0">
                <a:solidFill>
                  <a:srgbClr val="C00000"/>
                </a:solidFill>
                <a:latin typeface="Verdana" pitchFamily="34" charset="0"/>
              </a:rPr>
              <a:t>Buckingham Palace</a:t>
            </a:r>
            <a:endParaRPr lang="ru-RU" sz="4800" b="1" smtClean="0">
              <a:solidFill>
                <a:srgbClr val="C00000"/>
              </a:solidFill>
              <a:latin typeface="Verdana" pitchFamily="34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is the most famous place in London.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There are 600 rooms in it. </a:t>
            </a:r>
            <a:endParaRPr lang="ru-RU" smtClean="0"/>
          </a:p>
        </p:txBody>
      </p:sp>
      <p:pic>
        <p:nvPicPr>
          <p:cNvPr id="23555" name="Рисунок 4" descr="img_4b5f62e09ebdf.jpg"/>
          <p:cNvPicPr>
            <a:picLocks noChangeAspect="1"/>
          </p:cNvPicPr>
          <p:nvPr/>
        </p:nvPicPr>
        <p:blipFill>
          <a:blip r:embed="rId2"/>
          <a:srcRect t="16853"/>
          <a:stretch>
            <a:fillRect/>
          </a:stretch>
        </p:blipFill>
        <p:spPr bwMode="auto">
          <a:xfrm>
            <a:off x="0" y="2071678"/>
            <a:ext cx="9144000" cy="47863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785813" y="0"/>
            <a:ext cx="746760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When the Queen is in London, she stays in </a:t>
            </a:r>
            <a:r>
              <a:rPr lang="en-US" b="1" smtClean="0">
                <a:solidFill>
                  <a:srgbClr val="C00000"/>
                </a:solidFill>
              </a:rPr>
              <a:t>Buckingham Palace</a:t>
            </a:r>
            <a:r>
              <a:rPr lang="en-US" smtClean="0"/>
              <a:t>.</a:t>
            </a:r>
            <a:endParaRPr lang="ru-RU" smtClean="0"/>
          </a:p>
        </p:txBody>
      </p:sp>
      <p:pic>
        <p:nvPicPr>
          <p:cNvPr id="4" name="Рисунок 3" descr="20064-004-5C4F8B8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5162198" cy="5643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09-04-22-263831QueenElizabethIIPoste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1214422"/>
            <a:ext cx="3933221" cy="5643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858250" y="6572250"/>
            <a:ext cx="285750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8715436" cy="212365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Verdana" pitchFamily="34" charset="0"/>
                <a:cs typeface="Times New Roman" pitchFamily="18" charset="0"/>
              </a:rPr>
              <a:t>Places of Interest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Verdana" pitchFamily="34" charset="0"/>
                <a:cs typeface="Times New Roman" pitchFamily="18" charset="0"/>
              </a:rPr>
              <a:t> in London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85762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Ознакомление и тренировка </a:t>
            </a:r>
          </a:p>
          <a:p>
            <a:pPr algn="ctr"/>
            <a:r>
              <a:rPr lang="ru-RU" sz="2800" b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лексического материала</a:t>
            </a:r>
          </a:p>
        </p:txBody>
      </p:sp>
      <p:sp>
        <p:nvSpPr>
          <p:cNvPr id="3076" name="TextBox 6"/>
          <p:cNvSpPr txBox="1">
            <a:spLocks noChangeArrowheads="1"/>
          </p:cNvSpPr>
          <p:nvPr/>
        </p:nvSpPr>
        <p:spPr bwMode="auto">
          <a:xfrm>
            <a:off x="928688" y="214313"/>
            <a:ext cx="6948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Ульяновский педагогический колледж №4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0800000">
            <a:off x="285750" y="785813"/>
            <a:ext cx="8643938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29125" y="5780088"/>
            <a:ext cx="4714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: студентка 52 группы</a:t>
            </a:r>
          </a:p>
          <a:p>
            <a:pPr algn="ctr"/>
            <a:r>
              <a:rPr lang="ru-RU" sz="2000" i="1">
                <a:latin typeface="Times New Roman" pitchFamily="18" charset="0"/>
                <a:cs typeface="Times New Roman" pitchFamily="18" charset="0"/>
              </a:rPr>
              <a:t>                  Акчурина Эльвира Булатовна  </a:t>
            </a:r>
            <a:endParaRPr lang="en-US" sz="2000" i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Дата разработки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: 20.03.2012</a:t>
            </a:r>
            <a:endParaRPr lang="en-US" sz="2000" i="1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42875" y="-214313"/>
            <a:ext cx="8229600" cy="1143001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rgbClr val="C00000"/>
                </a:solidFill>
                <a:latin typeface="Verdana" pitchFamily="34" charset="0"/>
              </a:rPr>
              <a:t>Repeat these words after me:</a:t>
            </a:r>
            <a:endParaRPr lang="ru-RU" sz="3200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714375"/>
            <a:ext cx="9072563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Trafalgar Square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Tower of London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Bloody Tower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White Tower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Big Ben</a:t>
            </a:r>
          </a:p>
          <a:p>
            <a:pPr>
              <a:lnSpc>
                <a:spcPct val="200000"/>
              </a:lnSpc>
            </a:pPr>
            <a:endParaRPr lang="en-US" sz="2800" b="1">
              <a:solidFill>
                <a:srgbClr val="660033"/>
              </a:solidFill>
            </a:endParaRPr>
          </a:p>
          <a:p>
            <a:pPr>
              <a:lnSpc>
                <a:spcPct val="200000"/>
              </a:lnSpc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88" y="928688"/>
            <a:ext cx="7358062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Houses of Parliament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Buckingham Palace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Westminster Abbey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Tower Bridge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715375" y="6500813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800" b="1" smtClean="0">
                <a:solidFill>
                  <a:srgbClr val="C00000"/>
                </a:solidFill>
                <a:latin typeface="Verdana" pitchFamily="34" charset="0"/>
              </a:rPr>
              <a:t>Match the words and make up right word combinations.</a:t>
            </a:r>
            <a:r>
              <a:rPr lang="ru-RU" sz="3600" smtClean="0">
                <a:solidFill>
                  <a:srgbClr val="C00000"/>
                </a:solidFill>
              </a:rPr>
              <a:t/>
            </a:r>
            <a:br>
              <a:rPr lang="ru-RU" sz="3600" smtClean="0">
                <a:solidFill>
                  <a:srgbClr val="C00000"/>
                </a:solidFill>
              </a:rPr>
            </a:br>
            <a:endParaRPr lang="ru-RU" sz="3600" smtClean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16" y="857232"/>
            <a:ext cx="8429684" cy="9074857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Big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Trafalgar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The Bloody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The White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Tower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Buckingham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Westminster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The Houses of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660033"/>
                </a:solidFill>
              </a:rPr>
              <a:t>The Tower of</a:t>
            </a:r>
          </a:p>
          <a:p>
            <a:pPr>
              <a:lnSpc>
                <a:spcPct val="150000"/>
              </a:lnSpc>
              <a:defRPr/>
            </a:pPr>
            <a:endParaRPr lang="en-US" sz="2800" b="1" dirty="0">
              <a:solidFill>
                <a:srgbClr val="660033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en-US" sz="2800" b="1" dirty="0">
              <a:solidFill>
                <a:srgbClr val="660033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en-US" sz="2800" b="1" dirty="0">
              <a:solidFill>
                <a:srgbClr val="660033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en-US" sz="2800" b="1" dirty="0">
              <a:solidFill>
                <a:srgbClr val="660033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en-US" sz="2800" b="1" dirty="0">
              <a:solidFill>
                <a:srgbClr val="660033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Palace 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Tower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London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Bridge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Ben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Square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Abbey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Tower</a:t>
            </a:r>
          </a:p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0070C0"/>
                </a:solidFill>
              </a:rPr>
              <a:t>Parliament</a:t>
            </a:r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en-US" sz="2000" b="1" dirty="0"/>
          </a:p>
          <a:p>
            <a:pPr>
              <a:defRPr/>
            </a:pPr>
            <a:endParaRPr lang="ru-RU" sz="20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714500" y="1357313"/>
            <a:ext cx="3214688" cy="2357437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357438" y="2000250"/>
            <a:ext cx="2571750" cy="235743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786063" y="2000250"/>
            <a:ext cx="2143125" cy="571500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571750" y="3286125"/>
            <a:ext cx="2286000" cy="2286000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928813" y="3286125"/>
            <a:ext cx="2928937" cy="571500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2464594" y="2035969"/>
            <a:ext cx="3000375" cy="1928813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000375" y="5143500"/>
            <a:ext cx="1785938" cy="158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357563" y="5786438"/>
            <a:ext cx="1571625" cy="571500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2178845" y="3679031"/>
            <a:ext cx="3643312" cy="1857375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8715375" y="6500813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14313" y="-214313"/>
            <a:ext cx="8229600" cy="1143001"/>
          </a:xfrm>
        </p:spPr>
        <p:txBody>
          <a:bodyPr/>
          <a:lstStyle/>
          <a:p>
            <a:pPr algn="l" eaLnBrk="1" hangingPunct="1"/>
            <a:r>
              <a:rPr lang="en-US" b="1" i="1" smtClean="0">
                <a:solidFill>
                  <a:srgbClr val="C00000"/>
                </a:solidFill>
              </a:rPr>
              <a:t>Label the picture.</a:t>
            </a:r>
            <a:endParaRPr lang="ru-RU" smtClean="0">
              <a:solidFill>
                <a:srgbClr val="C00000"/>
              </a:solidFill>
            </a:endParaRPr>
          </a:p>
        </p:txBody>
      </p:sp>
      <p:pic>
        <p:nvPicPr>
          <p:cNvPr id="4" name="Рисунок 3" descr="105_042906t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928670"/>
            <a:ext cx="7143800" cy="47625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2786063" y="5929313"/>
            <a:ext cx="3786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Century Schoolbook" pitchFamily="18" charset="0"/>
              </a:rPr>
              <a:t>Trafalgar Square</a:t>
            </a:r>
            <a:endParaRPr lang="ru-RU" sz="2800" b="1">
              <a:solidFill>
                <a:srgbClr val="C00000"/>
              </a:solidFill>
              <a:latin typeface="Century Schoolbook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500188" y="6500813"/>
            <a:ext cx="6143625" cy="1587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0506918_belyjj-taujer_05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500042"/>
            <a:ext cx="6429420" cy="4822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714500" y="6143625"/>
            <a:ext cx="5429250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2214563" y="5572125"/>
            <a:ext cx="5000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Century Schoolbook" pitchFamily="18" charset="0"/>
              </a:rPr>
              <a:t>The Tower of London</a:t>
            </a:r>
            <a:endParaRPr lang="ru-RU" sz="3200" b="1">
              <a:solidFill>
                <a:srgbClr val="C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1276097085.parliment-big-b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428604"/>
            <a:ext cx="6786610" cy="47382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43063" y="6143625"/>
            <a:ext cx="6000750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2214563" y="5572125"/>
            <a:ext cx="5143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Century Schoolbook" pitchFamily="18" charset="0"/>
              </a:rPr>
              <a:t>The Houses of Parliament</a:t>
            </a:r>
            <a:endParaRPr lang="ru-RU" sz="2800" b="1">
              <a:solidFill>
                <a:srgbClr val="C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57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929058" cy="69151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143500" y="4000500"/>
            <a:ext cx="3000375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5572125" y="3286125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C00000"/>
                </a:solidFill>
                <a:latin typeface="Century Schoolbook" pitchFamily="18" charset="0"/>
              </a:rPr>
              <a:t>Big Ben</a:t>
            </a:r>
            <a:endParaRPr lang="ru-RU" sz="3600" b="1">
              <a:solidFill>
                <a:srgbClr val="C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5641420_3325877_london_sight_27_3.jpg"/>
          <p:cNvPicPr>
            <a:picLocks noChangeAspect="1"/>
          </p:cNvPicPr>
          <p:nvPr/>
        </p:nvPicPr>
        <p:blipFill>
          <a:blip r:embed="rId2" cstate="print"/>
          <a:srcRect r="9137"/>
          <a:stretch>
            <a:fillRect/>
          </a:stretch>
        </p:blipFill>
        <p:spPr>
          <a:xfrm>
            <a:off x="1071538" y="571480"/>
            <a:ext cx="7000924" cy="4767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2357438" y="5643563"/>
            <a:ext cx="628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Century Schoolbook" pitchFamily="18" charset="0"/>
              </a:rPr>
              <a:t>Westminster Abbey</a:t>
            </a:r>
            <a:endParaRPr lang="ru-RU" sz="3200" b="1">
              <a:solidFill>
                <a:srgbClr val="C00000"/>
              </a:solidFill>
              <a:latin typeface="Century Schoolbook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43063" y="6286500"/>
            <a:ext cx="5857875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ower-Bridge.jpg"/>
          <p:cNvPicPr>
            <a:picLocks noChangeAspect="1"/>
          </p:cNvPicPr>
          <p:nvPr/>
        </p:nvPicPr>
        <p:blipFill>
          <a:blip r:embed="rId2" cstate="print"/>
          <a:srcRect l="8287" b="15819"/>
          <a:stretch>
            <a:fillRect/>
          </a:stretch>
        </p:blipFill>
        <p:spPr>
          <a:xfrm>
            <a:off x="1000100" y="571480"/>
            <a:ext cx="7143800" cy="48091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3071813" y="5643563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Century Schoolbook" pitchFamily="18" charset="0"/>
              </a:rPr>
              <a:t>Tower Bridge</a:t>
            </a:r>
            <a:endParaRPr lang="ru-RU" sz="3200" b="1">
              <a:solidFill>
                <a:srgbClr val="C00000"/>
              </a:solidFill>
              <a:latin typeface="Century Schoolbook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43063" y="6286500"/>
            <a:ext cx="5857875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4b5f62e09ebdf.jpg"/>
          <p:cNvPicPr>
            <a:picLocks noChangeAspect="1"/>
          </p:cNvPicPr>
          <p:nvPr/>
        </p:nvPicPr>
        <p:blipFill>
          <a:blip r:embed="rId2"/>
          <a:srcRect l="4297" t="17187" r="5175" b="12500"/>
          <a:stretch>
            <a:fillRect/>
          </a:stretch>
        </p:blipFill>
        <p:spPr>
          <a:xfrm>
            <a:off x="1357290" y="357166"/>
            <a:ext cx="6438350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43063" y="6286500"/>
            <a:ext cx="5857875" cy="1588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2571750" y="5643563"/>
            <a:ext cx="471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Century Schoolbook" pitchFamily="18" charset="0"/>
              </a:rPr>
              <a:t>Buckingham Palace</a:t>
            </a:r>
            <a:endParaRPr lang="ru-RU" sz="2800" b="1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715375" y="6500813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000375" y="142875"/>
            <a:ext cx="342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0033"/>
                </a:solidFill>
                <a:latin typeface="Verdana" pitchFamily="34" charset="0"/>
              </a:rPr>
              <a:t>ОГЛАВЛЕНИЕ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214282" y="1000084"/>
          <a:ext cx="892971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928688" y="-142875"/>
            <a:ext cx="749935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660033"/>
                </a:solidFill>
              </a:rPr>
              <a:t>Part II – Training New Words</a:t>
            </a:r>
            <a:endParaRPr lang="ru-RU" b="1" smtClean="0">
              <a:solidFill>
                <a:srgbClr val="C00000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428728" y="928670"/>
          <a:ext cx="6572296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домой 4">
            <a:hlinkClick r:id="rId6" action="ppaction://hlinksldjump" highlightClick="1"/>
          </p:cNvPr>
          <p:cNvSpPr/>
          <p:nvPr/>
        </p:nvSpPr>
        <p:spPr>
          <a:xfrm>
            <a:off x="8715375" y="6500813"/>
            <a:ext cx="428625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i="1" dirty="0" smtClean="0">
                <a:solidFill>
                  <a:srgbClr val="C00000"/>
                </a:solidFill>
              </a:rPr>
              <a:t>Read the words in transcription.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1000125"/>
            <a:ext cx="8858250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002060"/>
                </a:solidFill>
              </a:rPr>
              <a:t>[trə</a:t>
            </a:r>
            <a:r>
              <a:rPr lang="el-GR" sz="4400" b="1">
                <a:solidFill>
                  <a:srgbClr val="002060"/>
                </a:solidFill>
              </a:rPr>
              <a:t>͵</a:t>
            </a:r>
            <a:r>
              <a:rPr lang="en-US" sz="4400" b="1">
                <a:solidFill>
                  <a:srgbClr val="002060"/>
                </a:solidFill>
              </a:rPr>
              <a:t>fælgə </a:t>
            </a:r>
            <a:r>
              <a:rPr lang="el-GR" sz="4400" b="1">
                <a:solidFill>
                  <a:srgbClr val="002060"/>
                </a:solidFill>
              </a:rPr>
              <a:t>ʹ</a:t>
            </a:r>
            <a:r>
              <a:rPr lang="en-US" sz="4400" b="1">
                <a:solidFill>
                  <a:srgbClr val="002060"/>
                </a:solidFill>
              </a:rPr>
              <a:t>skweə]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002060"/>
                </a:solidFill>
              </a:rPr>
              <a:t>[ðə </a:t>
            </a:r>
            <a:r>
              <a:rPr lang="el-GR" sz="4400" b="1">
                <a:solidFill>
                  <a:srgbClr val="002060"/>
                </a:solidFill>
              </a:rPr>
              <a:t>͵</a:t>
            </a:r>
            <a:r>
              <a:rPr lang="en-US" sz="4400" b="1">
                <a:solidFill>
                  <a:srgbClr val="002060"/>
                </a:solidFill>
              </a:rPr>
              <a:t>taʋər  əv </a:t>
            </a:r>
            <a:r>
              <a:rPr lang="el-GR" sz="4400" b="1">
                <a:solidFill>
                  <a:srgbClr val="002060"/>
                </a:solidFill>
              </a:rPr>
              <a:t>ʹ</a:t>
            </a:r>
            <a:r>
              <a:rPr lang="en-US" sz="4400" b="1">
                <a:solidFill>
                  <a:srgbClr val="002060"/>
                </a:solidFill>
              </a:rPr>
              <a:t>lʌndn ]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002060"/>
                </a:solidFill>
              </a:rPr>
              <a:t>[ðə </a:t>
            </a:r>
            <a:r>
              <a:rPr lang="el-GR" sz="4400" b="1">
                <a:solidFill>
                  <a:srgbClr val="002060"/>
                </a:solidFill>
              </a:rPr>
              <a:t>͵</a:t>
            </a:r>
            <a:r>
              <a:rPr lang="en-US" sz="4400" b="1">
                <a:solidFill>
                  <a:srgbClr val="002060"/>
                </a:solidFill>
              </a:rPr>
              <a:t>blʌdı </a:t>
            </a:r>
            <a:r>
              <a:rPr lang="el-GR" sz="4400" b="1">
                <a:solidFill>
                  <a:srgbClr val="002060"/>
                </a:solidFill>
              </a:rPr>
              <a:t>ʹ</a:t>
            </a:r>
            <a:r>
              <a:rPr lang="en-US" sz="4400" b="1">
                <a:solidFill>
                  <a:srgbClr val="002060"/>
                </a:solidFill>
              </a:rPr>
              <a:t>taʋə</a:t>
            </a:r>
            <a:r>
              <a:rPr lang="en-US" sz="4400"/>
              <a:t> </a:t>
            </a:r>
            <a:r>
              <a:rPr lang="en-US" sz="4400" b="1">
                <a:solidFill>
                  <a:srgbClr val="002060"/>
                </a:solidFill>
              </a:rPr>
              <a:t>]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002060"/>
                </a:solidFill>
              </a:rPr>
              <a:t>[ðə</a:t>
            </a:r>
            <a:r>
              <a:rPr lang="el-GR" sz="4400" b="1">
                <a:solidFill>
                  <a:srgbClr val="002060"/>
                </a:solidFill>
              </a:rPr>
              <a:t> ͵</a:t>
            </a:r>
            <a:r>
              <a:rPr lang="en-US" sz="4400" b="1">
                <a:solidFill>
                  <a:srgbClr val="002060"/>
                </a:solidFill>
              </a:rPr>
              <a:t>waıt </a:t>
            </a:r>
            <a:r>
              <a:rPr lang="el-GR" sz="4400" b="1">
                <a:solidFill>
                  <a:srgbClr val="002060"/>
                </a:solidFill>
              </a:rPr>
              <a:t>ʹ</a:t>
            </a:r>
            <a:r>
              <a:rPr lang="en-US" sz="4400" b="1">
                <a:solidFill>
                  <a:srgbClr val="002060"/>
                </a:solidFill>
              </a:rPr>
              <a:t>taʋə</a:t>
            </a:r>
            <a:r>
              <a:rPr lang="en-US" sz="4400"/>
              <a:t> </a:t>
            </a:r>
            <a:r>
              <a:rPr lang="en-US" sz="4400" b="1">
                <a:solidFill>
                  <a:srgbClr val="002060"/>
                </a:solidFill>
              </a:rPr>
              <a:t>]</a:t>
            </a:r>
          </a:p>
          <a:p>
            <a:pPr algn="ctr">
              <a:lnSpc>
                <a:spcPct val="150000"/>
              </a:lnSpc>
            </a:pPr>
            <a:r>
              <a:rPr lang="en-US" sz="4400" b="1">
                <a:solidFill>
                  <a:srgbClr val="002060"/>
                </a:solidFill>
              </a:rPr>
              <a:t>[</a:t>
            </a:r>
            <a:r>
              <a:rPr lang="el-GR" sz="4400" b="1">
                <a:solidFill>
                  <a:srgbClr val="002060"/>
                </a:solidFill>
              </a:rPr>
              <a:t>͵</a:t>
            </a:r>
            <a:r>
              <a:rPr lang="en-US" sz="4400" b="1">
                <a:solidFill>
                  <a:srgbClr val="002060"/>
                </a:solidFill>
              </a:rPr>
              <a:t>bıg</a:t>
            </a:r>
            <a:r>
              <a:rPr lang="el-GR" sz="4400" b="1">
                <a:solidFill>
                  <a:srgbClr val="002060"/>
                </a:solidFill>
              </a:rPr>
              <a:t>ʹ</a:t>
            </a:r>
            <a:r>
              <a:rPr lang="en-US" sz="4400" b="1">
                <a:solidFill>
                  <a:srgbClr val="002060"/>
                </a:solidFill>
              </a:rPr>
              <a:t>ben]</a:t>
            </a:r>
          </a:p>
          <a:p>
            <a:pPr>
              <a:lnSpc>
                <a:spcPct val="150000"/>
              </a:lnSpc>
            </a:pPr>
            <a:endParaRPr lang="en-US" sz="2800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ru-RU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428625"/>
            <a:ext cx="771525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>
                <a:solidFill>
                  <a:srgbClr val="002060"/>
                </a:solidFill>
              </a:rPr>
              <a:t>[ðə </a:t>
            </a:r>
            <a:r>
              <a:rPr lang="el-GR" sz="4800" b="1">
                <a:solidFill>
                  <a:srgbClr val="002060"/>
                </a:solidFill>
              </a:rPr>
              <a:t>͵</a:t>
            </a:r>
            <a:r>
              <a:rPr lang="en-US" sz="4800" b="1">
                <a:solidFill>
                  <a:srgbClr val="002060"/>
                </a:solidFill>
              </a:rPr>
              <a:t>haʋzız  əv </a:t>
            </a:r>
            <a:r>
              <a:rPr lang="el-GR" sz="4800" b="1">
                <a:solidFill>
                  <a:srgbClr val="002060"/>
                </a:solidFill>
              </a:rPr>
              <a:t>ʹ</a:t>
            </a:r>
            <a:r>
              <a:rPr lang="en-US" sz="4800" b="1">
                <a:solidFill>
                  <a:srgbClr val="002060"/>
                </a:solidFill>
              </a:rPr>
              <a:t>pɑ:ləmənt]</a:t>
            </a:r>
          </a:p>
          <a:p>
            <a:pPr algn="ctr">
              <a:lnSpc>
                <a:spcPct val="200000"/>
              </a:lnSpc>
            </a:pPr>
            <a:r>
              <a:rPr lang="en-US" sz="4800" b="1">
                <a:solidFill>
                  <a:srgbClr val="002060"/>
                </a:solidFill>
              </a:rPr>
              <a:t>[</a:t>
            </a:r>
            <a:r>
              <a:rPr lang="el-GR" sz="4800" b="1">
                <a:solidFill>
                  <a:srgbClr val="002060"/>
                </a:solidFill>
              </a:rPr>
              <a:t>͵</a:t>
            </a:r>
            <a:r>
              <a:rPr lang="en-US" sz="4800" b="1">
                <a:solidFill>
                  <a:srgbClr val="002060"/>
                </a:solidFill>
              </a:rPr>
              <a:t>bʌkıŋəm </a:t>
            </a:r>
            <a:r>
              <a:rPr lang="el-GR" sz="4800" b="1">
                <a:solidFill>
                  <a:srgbClr val="002060"/>
                </a:solidFill>
              </a:rPr>
              <a:t>ʹ</a:t>
            </a:r>
            <a:r>
              <a:rPr lang="en-US" sz="4800" b="1">
                <a:solidFill>
                  <a:srgbClr val="002060"/>
                </a:solidFill>
              </a:rPr>
              <a:t>pælıs]</a:t>
            </a:r>
          </a:p>
          <a:p>
            <a:pPr algn="ctr">
              <a:lnSpc>
                <a:spcPct val="200000"/>
              </a:lnSpc>
            </a:pPr>
            <a:r>
              <a:rPr lang="en-US" sz="4800" b="1">
                <a:solidFill>
                  <a:srgbClr val="002060"/>
                </a:solidFill>
              </a:rPr>
              <a:t>[ </a:t>
            </a:r>
            <a:r>
              <a:rPr lang="el-GR" sz="4800" b="1">
                <a:solidFill>
                  <a:srgbClr val="002060"/>
                </a:solidFill>
              </a:rPr>
              <a:t>͵</a:t>
            </a:r>
            <a:r>
              <a:rPr lang="en-US" sz="4800" b="1">
                <a:solidFill>
                  <a:srgbClr val="002060"/>
                </a:solidFill>
              </a:rPr>
              <a:t>westmınstər  </a:t>
            </a:r>
            <a:r>
              <a:rPr lang="el-GR" sz="4800" b="1">
                <a:solidFill>
                  <a:srgbClr val="002060"/>
                </a:solidFill>
              </a:rPr>
              <a:t>ʹ</a:t>
            </a:r>
            <a:r>
              <a:rPr lang="en-US" sz="4800" b="1">
                <a:solidFill>
                  <a:srgbClr val="002060"/>
                </a:solidFill>
              </a:rPr>
              <a:t>æbı]</a:t>
            </a:r>
          </a:p>
          <a:p>
            <a:pPr algn="ctr">
              <a:lnSpc>
                <a:spcPct val="200000"/>
              </a:lnSpc>
            </a:pPr>
            <a:r>
              <a:rPr lang="en-US" sz="4800" b="1">
                <a:solidFill>
                  <a:srgbClr val="002060"/>
                </a:solidFill>
              </a:rPr>
              <a:t>[taʋə  </a:t>
            </a:r>
            <a:r>
              <a:rPr lang="el-GR" sz="4800" b="1">
                <a:solidFill>
                  <a:srgbClr val="002060"/>
                </a:solidFill>
              </a:rPr>
              <a:t>ʹ</a:t>
            </a:r>
            <a:r>
              <a:rPr lang="en-US" sz="4800" b="1">
                <a:solidFill>
                  <a:srgbClr val="002060"/>
                </a:solidFill>
              </a:rPr>
              <a:t>brıdʒ]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4000" b="1" i="1" smtClean="0">
                <a:solidFill>
                  <a:srgbClr val="660033"/>
                </a:solidFill>
              </a:rPr>
              <a:t>Fill in the words.</a:t>
            </a:r>
            <a:endParaRPr lang="ru-RU" sz="4000" b="1" i="1" smtClean="0">
              <a:solidFill>
                <a:srgbClr val="66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1071563"/>
            <a:ext cx="8229600" cy="11430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The Bloody Tower ,  Buckingham Palace ,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Westminster Abbey ,  The Houses of Parliament, Big Ben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3" y="1000125"/>
            <a:ext cx="8072437" cy="1357313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821" name="TextBox 4"/>
          <p:cNvSpPr txBox="1">
            <a:spLocks noChangeArrowheads="1"/>
          </p:cNvSpPr>
          <p:nvPr/>
        </p:nvSpPr>
        <p:spPr bwMode="auto">
          <a:xfrm>
            <a:off x="571500" y="2714625"/>
            <a:ext cx="8358188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/>
              <a:t>Queen Elizabeth lives in _________________ when she is in London.</a:t>
            </a:r>
          </a:p>
          <a:p>
            <a:pPr>
              <a:lnSpc>
                <a:spcPct val="200000"/>
              </a:lnSpc>
            </a:pPr>
            <a:r>
              <a:rPr lang="en-US" sz="2000"/>
              <a:t>_________________ has a history of blood.</a:t>
            </a:r>
          </a:p>
          <a:p>
            <a:pPr>
              <a:lnSpc>
                <a:spcPct val="200000"/>
              </a:lnSpc>
            </a:pPr>
            <a:r>
              <a:rPr lang="en-US" sz="2000"/>
              <a:t>________________ is a famous British clock. </a:t>
            </a:r>
          </a:p>
          <a:p>
            <a:pPr>
              <a:lnSpc>
                <a:spcPct val="200000"/>
              </a:lnSpc>
            </a:pPr>
            <a:r>
              <a:rPr lang="en-US" sz="2000" b="1"/>
              <a:t>The coronation </a:t>
            </a:r>
            <a:r>
              <a:rPr lang="en-US" sz="2000"/>
              <a:t>of all British Kings and Queens takes place in ____________________.</a:t>
            </a:r>
          </a:p>
          <a:p>
            <a:pPr>
              <a:lnSpc>
                <a:spcPct val="200000"/>
              </a:lnSpc>
            </a:pPr>
            <a:r>
              <a:rPr lang="en-US" sz="2000"/>
              <a:t>The country’s leaders speak in ______________________.</a:t>
            </a:r>
          </a:p>
          <a:p>
            <a:endParaRPr lang="en-US"/>
          </a:p>
          <a:p>
            <a:endParaRPr lang="en-US"/>
          </a:p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00438" y="2928938"/>
            <a:ext cx="285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Buckingham Palace</a:t>
            </a: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4143375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Big Ben </a:t>
            </a: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3500438"/>
            <a:ext cx="250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The Bloody Tower </a:t>
            </a: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8688" y="535781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Westminster Abbey</a:t>
            </a: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4813" y="5929313"/>
            <a:ext cx="328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The Houses of Parliament</a:t>
            </a:r>
            <a:endParaRPr lang="ru-RU"/>
          </a:p>
        </p:txBody>
      </p:sp>
      <p:sp>
        <p:nvSpPr>
          <p:cNvPr id="11" name="Управляющая кнопка: возврат 10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643938" cy="11430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C00000"/>
                </a:solidFill>
                <a:latin typeface="Verdana" pitchFamily="34" charset="0"/>
              </a:rPr>
              <a:t>What place of interest is described?</a:t>
            </a:r>
            <a:endParaRPr lang="ru-RU" sz="3200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35843" name="Содержимое 5"/>
          <p:cNvSpPr>
            <a:spLocks noGrp="1"/>
          </p:cNvSpPr>
          <p:nvPr>
            <p:ph idx="1"/>
          </p:nvPr>
        </p:nvSpPr>
        <p:spPr>
          <a:xfrm>
            <a:off x="500063" y="17145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Tourist in London always want to visit</a:t>
            </a:r>
          </a:p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Westminster and see the clock in its tower,</a:t>
            </a:r>
          </a:p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to hear the bells. It has a deep tone and</a:t>
            </a:r>
          </a:p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you can hear it on the radio: “This is the</a:t>
            </a:r>
          </a:p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BBC. The time is six o’clock.” And then you</a:t>
            </a:r>
          </a:p>
          <a:p>
            <a:pPr eaLnBrk="1" hangingPunct="1"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hear the deep boom of it six times.</a:t>
            </a:r>
            <a:endParaRPr lang="ru-RU" sz="3600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smtClean="0">
                <a:solidFill>
                  <a:srgbClr val="C00000"/>
                </a:solidFill>
                <a:latin typeface="Verdana" pitchFamily="34" charset="0"/>
              </a:rPr>
              <a:t>Big Ben</a:t>
            </a:r>
            <a:endParaRPr lang="ru-RU" sz="5400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pic>
        <p:nvPicPr>
          <p:cNvPr id="3" name="Рисунок 2" descr="11_22_11-Big-Ben-Clock-Face-London_web.jpg"/>
          <p:cNvPicPr>
            <a:picLocks noChangeAspect="1"/>
          </p:cNvPicPr>
          <p:nvPr/>
        </p:nvPicPr>
        <p:blipFill>
          <a:blip r:embed="rId2"/>
          <a:srcRect b="8593"/>
          <a:stretch>
            <a:fillRect/>
          </a:stretch>
        </p:blipFill>
        <p:spPr>
          <a:xfrm>
            <a:off x="928662" y="1500174"/>
            <a:ext cx="7620000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715375" cy="1143000"/>
          </a:xfrm>
        </p:spPr>
        <p:txBody>
          <a:bodyPr/>
          <a:lstStyle/>
          <a:p>
            <a:r>
              <a:rPr lang="en-US" b="1" i="1" smtClean="0">
                <a:solidFill>
                  <a:srgbClr val="C00000"/>
                </a:solidFill>
              </a:rPr>
              <a:t>What place of interest is described?</a:t>
            </a:r>
            <a:endParaRPr lang="ru-RU" smtClean="0"/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The legend says that it was founded by St.</a:t>
            </a:r>
          </a:p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Peter himself.  We know that it was built by</a:t>
            </a:r>
          </a:p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King Edward in 1065.  The coronation of all</a:t>
            </a:r>
          </a:p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British Kings and Queens takes place in it.</a:t>
            </a:r>
          </a:p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Some famous English people are also</a:t>
            </a:r>
          </a:p>
          <a:p>
            <a:pPr>
              <a:buFont typeface="Arial" charset="0"/>
              <a:buNone/>
            </a:pPr>
            <a:r>
              <a:rPr lang="en-US" sz="3600" i="1" smtClean="0">
                <a:solidFill>
                  <a:srgbClr val="002060"/>
                </a:solidFill>
              </a:rPr>
              <a:t>buried here. </a:t>
            </a:r>
            <a:endParaRPr lang="ru-RU" sz="3600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en-US" sz="5400" b="1" smtClean="0">
                <a:solidFill>
                  <a:srgbClr val="C00000"/>
                </a:solidFill>
                <a:latin typeface="Verdana" pitchFamily="34" charset="0"/>
              </a:rPr>
              <a:t>Westminster Abbey</a:t>
            </a:r>
            <a:endParaRPr lang="ru-RU" sz="5400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pic>
        <p:nvPicPr>
          <p:cNvPr id="4" name="Рисунок 3" descr="FR0X4FUFF22CHFI.MEDI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357298"/>
            <a:ext cx="5643602" cy="5239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3000"/>
          </a:xfrm>
        </p:spPr>
        <p:txBody>
          <a:bodyPr/>
          <a:lstStyle/>
          <a:p>
            <a:r>
              <a:rPr lang="en-US" b="1" i="1" smtClean="0">
                <a:solidFill>
                  <a:srgbClr val="C00000"/>
                </a:solidFill>
              </a:rPr>
              <a:t>What place of interest is described?</a:t>
            </a:r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4400" i="1" smtClean="0">
                <a:solidFill>
                  <a:srgbClr val="002060"/>
                </a:solidFill>
              </a:rPr>
              <a:t>The famous clock Big Ben stands</a:t>
            </a:r>
          </a:p>
          <a:p>
            <a:pPr>
              <a:buFont typeface="Arial" charset="0"/>
              <a:buNone/>
            </a:pPr>
            <a:r>
              <a:rPr lang="en-US" sz="4400" i="1" smtClean="0">
                <a:solidFill>
                  <a:srgbClr val="002060"/>
                </a:solidFill>
              </a:rPr>
              <a:t>near it. The country’s leaders speak</a:t>
            </a:r>
          </a:p>
          <a:p>
            <a:pPr>
              <a:buFont typeface="Arial" charset="0"/>
              <a:buNone/>
            </a:pPr>
            <a:r>
              <a:rPr lang="en-US" sz="4400" i="1" smtClean="0">
                <a:solidFill>
                  <a:srgbClr val="002060"/>
                </a:solidFill>
              </a:rPr>
              <a:t>here. The men and women there</a:t>
            </a:r>
          </a:p>
          <a:p>
            <a:pPr>
              <a:buFont typeface="Arial" charset="0"/>
              <a:buNone/>
            </a:pPr>
            <a:r>
              <a:rPr lang="en-US" sz="4400" i="1" smtClean="0">
                <a:solidFill>
                  <a:srgbClr val="002060"/>
                </a:solidFill>
              </a:rPr>
              <a:t>are the voice of the British people.</a:t>
            </a:r>
          </a:p>
          <a:p>
            <a:pPr>
              <a:buFont typeface="Arial" charset="0"/>
              <a:buNone/>
            </a:pPr>
            <a:r>
              <a:rPr lang="en-US" sz="4400" i="1" smtClean="0">
                <a:solidFill>
                  <a:srgbClr val="002060"/>
                </a:solidFill>
              </a:rPr>
              <a:t>It stand beside the river Thames.</a:t>
            </a:r>
            <a:endParaRPr lang="ru-RU" sz="4400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401050" cy="1143000"/>
          </a:xfrm>
        </p:spPr>
        <p:txBody>
          <a:bodyPr/>
          <a:lstStyle/>
          <a:p>
            <a:r>
              <a:rPr lang="en-US" b="1" smtClean="0">
                <a:solidFill>
                  <a:srgbClr val="C00000"/>
                </a:solidFill>
                <a:latin typeface="Verdana" pitchFamily="34" charset="0"/>
              </a:rPr>
              <a:t>The Houses of Parliament</a:t>
            </a:r>
            <a:endParaRPr lang="ru-RU" b="1" smtClean="0">
              <a:solidFill>
                <a:srgbClr val="C00000"/>
              </a:solidFill>
              <a:latin typeface="Verdana" pitchFamily="34" charset="0"/>
            </a:endParaRPr>
          </a:p>
        </p:txBody>
      </p:sp>
      <p:pic>
        <p:nvPicPr>
          <p:cNvPr id="6" name="Рисунок 5" descr="angleter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85860"/>
            <a:ext cx="8572500" cy="5114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858250" y="6572250"/>
            <a:ext cx="285750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568168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rgbClr val="660033"/>
                </a:solidFill>
                <a:latin typeface="Verdana" pitchFamily="34" charset="0"/>
              </a:rPr>
              <a:t>Part I – New Words</a:t>
            </a:r>
            <a:endParaRPr lang="ru-RU" sz="44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latin typeface="Verdana" pitchFamily="34" charset="0"/>
              <a:cs typeface="Times New Roman" pitchFamily="18" charset="0"/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428596" y="928646"/>
          <a:ext cx="8215370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Управляющая кнопка: домой 4">
            <a:hlinkClick r:id="rId7" action="ppaction://hlinksldjump" highlightClick="1"/>
          </p:cNvPr>
          <p:cNvSpPr/>
          <p:nvPr/>
        </p:nvSpPr>
        <p:spPr>
          <a:xfrm>
            <a:off x="8786813" y="6500813"/>
            <a:ext cx="357187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b="1" i="1" smtClean="0">
                <a:solidFill>
                  <a:srgbClr val="C00000"/>
                </a:solidFill>
              </a:rPr>
              <a:t>Fill in the missed letters.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642938" y="785813"/>
            <a:ext cx="8286750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Traf _ lgar  Sq _ are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Tower  of  L _ ndon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Bl _ ody  Tower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The Wh _ te  Tower</a:t>
            </a:r>
          </a:p>
          <a:p>
            <a:pPr algn="ctr">
              <a:lnSpc>
                <a:spcPct val="200000"/>
              </a:lnSpc>
            </a:pPr>
            <a:r>
              <a:rPr lang="en-US" sz="3600" b="1">
                <a:solidFill>
                  <a:srgbClr val="660033"/>
                </a:solidFill>
              </a:rPr>
              <a:t>B _ g  Ben</a:t>
            </a:r>
          </a:p>
          <a:p>
            <a:pPr>
              <a:lnSpc>
                <a:spcPct val="200000"/>
              </a:lnSpc>
            </a:pPr>
            <a:endParaRPr lang="en-US" sz="2800" b="1">
              <a:solidFill>
                <a:srgbClr val="660033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75" y="1143000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a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0" y="1143000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u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0" y="2214563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o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00500" y="3357563"/>
            <a:ext cx="500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o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57688" y="4429125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i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00500" y="5500688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i</a:t>
            </a:r>
            <a:endParaRPr lang="ru-RU" sz="36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3"/>
          <p:cNvSpPr>
            <a:spLocks noChangeArrowheads="1"/>
          </p:cNvSpPr>
          <p:nvPr/>
        </p:nvSpPr>
        <p:spPr bwMode="auto">
          <a:xfrm>
            <a:off x="500063" y="785813"/>
            <a:ext cx="84296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000" b="1">
                <a:solidFill>
                  <a:srgbClr val="660033"/>
                </a:solidFill>
              </a:rPr>
              <a:t>The Ho _ ses  of  Parl _ ament</a:t>
            </a:r>
          </a:p>
          <a:p>
            <a:pPr algn="ctr">
              <a:lnSpc>
                <a:spcPct val="200000"/>
              </a:lnSpc>
            </a:pPr>
            <a:r>
              <a:rPr lang="en-US" sz="4000" b="1">
                <a:solidFill>
                  <a:srgbClr val="660033"/>
                </a:solidFill>
              </a:rPr>
              <a:t>B _ cking _ am   P _ lace</a:t>
            </a:r>
          </a:p>
          <a:p>
            <a:pPr algn="ctr">
              <a:lnSpc>
                <a:spcPct val="200000"/>
              </a:lnSpc>
            </a:pPr>
            <a:r>
              <a:rPr lang="en-US" sz="4000" b="1">
                <a:solidFill>
                  <a:srgbClr val="660033"/>
                </a:solidFill>
              </a:rPr>
              <a:t>Westmi _ ster   A _ bey</a:t>
            </a:r>
          </a:p>
          <a:p>
            <a:pPr algn="ctr">
              <a:lnSpc>
                <a:spcPct val="200000"/>
              </a:lnSpc>
            </a:pPr>
            <a:r>
              <a:rPr lang="en-US" sz="4000" b="1">
                <a:solidFill>
                  <a:srgbClr val="660033"/>
                </a:solidFill>
              </a:rPr>
              <a:t>Tower   Bri _ ge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57500" y="1214438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u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86500" y="1214438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i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25" y="2428875"/>
            <a:ext cx="500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u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71938" y="2428875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h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43625" y="2428875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a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86188" y="3643313"/>
            <a:ext cx="500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n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72188" y="3643313"/>
            <a:ext cx="42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b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00688" y="4857750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00000"/>
                </a:solidFill>
              </a:rPr>
              <a:t>d</a:t>
            </a:r>
            <a:endParaRPr lang="ru-RU" sz="3600" b="1">
              <a:solidFill>
                <a:srgbClr val="C00000"/>
              </a:solidFill>
            </a:endParaRPr>
          </a:p>
        </p:txBody>
      </p:sp>
      <p:sp>
        <p:nvSpPr>
          <p:cNvPr id="14" name="Управляющая кнопка: возврат 13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50" cy="1143000"/>
          </a:xfrm>
        </p:spPr>
        <p:txBody>
          <a:bodyPr/>
          <a:lstStyle/>
          <a:p>
            <a:r>
              <a:rPr lang="en-US" b="1" i="1" smtClean="0">
                <a:solidFill>
                  <a:srgbClr val="C00000"/>
                </a:solidFill>
              </a:rPr>
              <a:t>Make up our own dialogues and act them out.</a:t>
            </a:r>
            <a:endParaRPr lang="ru-RU" smtClean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285750" y="1143000"/>
            <a:ext cx="3143250" cy="1928813"/>
          </a:xfrm>
          <a:prstGeom prst="wedgeEllipse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142875" y="1571625"/>
            <a:ext cx="3429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You’re welcome.</a:t>
            </a:r>
          </a:p>
          <a:p>
            <a:pPr algn="ctr"/>
            <a:r>
              <a:rPr lang="en-US" sz="2800"/>
              <a:t>Have a nice </a:t>
            </a:r>
          </a:p>
          <a:p>
            <a:pPr algn="ctr"/>
            <a:r>
              <a:rPr lang="en-US" sz="2800"/>
              <a:t>day!</a:t>
            </a:r>
            <a:endParaRPr lang="ru-RU" sz="2800"/>
          </a:p>
        </p:txBody>
      </p:sp>
      <p:sp>
        <p:nvSpPr>
          <p:cNvPr id="6" name="Овальная выноска 5"/>
          <p:cNvSpPr/>
          <p:nvPr/>
        </p:nvSpPr>
        <p:spPr>
          <a:xfrm>
            <a:off x="5572125" y="1285875"/>
            <a:ext cx="3429000" cy="2071688"/>
          </a:xfrm>
          <a:prstGeom prst="wedgeEllipseCallout">
            <a:avLst>
              <a:gd name="adj1" fmla="val 41855"/>
              <a:gd name="adj2" fmla="val 6784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38" name="TextBox 6"/>
          <p:cNvSpPr txBox="1">
            <a:spLocks noChangeArrowheads="1"/>
          </p:cNvSpPr>
          <p:nvPr/>
        </p:nvSpPr>
        <p:spPr bwMode="auto">
          <a:xfrm>
            <a:off x="5715000" y="1714500"/>
            <a:ext cx="3143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Excuse me, am I far from Trafalgar Square?</a:t>
            </a:r>
            <a:endParaRPr lang="ru-RU" sz="2800"/>
          </a:p>
        </p:txBody>
      </p:sp>
      <p:sp>
        <p:nvSpPr>
          <p:cNvPr id="8" name="Овальная выноска 7"/>
          <p:cNvSpPr/>
          <p:nvPr/>
        </p:nvSpPr>
        <p:spPr>
          <a:xfrm>
            <a:off x="3000375" y="2286000"/>
            <a:ext cx="2714625" cy="1571625"/>
          </a:xfrm>
          <a:prstGeom prst="wedgeEllipseCallout">
            <a:avLst>
              <a:gd name="adj1" fmla="val -9770"/>
              <a:gd name="adj2" fmla="val 67842"/>
            </a:avLst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40" name="TextBox 8"/>
          <p:cNvSpPr txBox="1">
            <a:spLocks noChangeArrowheads="1"/>
          </p:cNvSpPr>
          <p:nvPr/>
        </p:nvSpPr>
        <p:spPr bwMode="auto">
          <a:xfrm>
            <a:off x="3429000" y="2571750"/>
            <a:ext cx="2000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How can I get there?</a:t>
            </a:r>
            <a:endParaRPr lang="ru-RU" sz="2800"/>
          </a:p>
        </p:txBody>
      </p:sp>
      <p:sp>
        <p:nvSpPr>
          <p:cNvPr id="10" name="Овальная выноска 9"/>
          <p:cNvSpPr/>
          <p:nvPr/>
        </p:nvSpPr>
        <p:spPr>
          <a:xfrm>
            <a:off x="4714875" y="3643313"/>
            <a:ext cx="2571750" cy="1571625"/>
          </a:xfrm>
          <a:prstGeom prst="wedgeEllipseCallout">
            <a:avLst>
              <a:gd name="adj1" fmla="val -15325"/>
              <a:gd name="adj2" fmla="val 74792"/>
            </a:avLst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42" name="TextBox 10"/>
          <p:cNvSpPr txBox="1">
            <a:spLocks noChangeArrowheads="1"/>
          </p:cNvSpPr>
          <p:nvPr/>
        </p:nvSpPr>
        <p:spPr bwMode="auto">
          <a:xfrm>
            <a:off x="5143500" y="4000500"/>
            <a:ext cx="17859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I’m afraid you are.</a:t>
            </a:r>
            <a:endParaRPr lang="ru-RU" sz="280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214313" y="3857625"/>
            <a:ext cx="4429125" cy="2500313"/>
          </a:xfrm>
          <a:prstGeom prst="wedgeEllipseCallou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ьная выноска 12"/>
          <p:cNvSpPr/>
          <p:nvPr/>
        </p:nvSpPr>
        <p:spPr>
          <a:xfrm>
            <a:off x="6215063" y="4929188"/>
            <a:ext cx="2928937" cy="1643062"/>
          </a:xfrm>
          <a:prstGeom prst="wedgeEllipseCallout">
            <a:avLst>
              <a:gd name="adj1" fmla="val 28855"/>
              <a:gd name="adj2" fmla="val 67203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45" name="TextBox 13"/>
          <p:cNvSpPr txBox="1">
            <a:spLocks noChangeArrowheads="1"/>
          </p:cNvSpPr>
          <p:nvPr/>
        </p:nvSpPr>
        <p:spPr bwMode="auto">
          <a:xfrm>
            <a:off x="642938" y="4286250"/>
            <a:ext cx="36433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It’s very easy. Take bus No 64 and you’ll be there in 10 minutes</a:t>
            </a:r>
            <a:endParaRPr lang="ru-RU" sz="2800"/>
          </a:p>
        </p:txBody>
      </p:sp>
      <p:sp>
        <p:nvSpPr>
          <p:cNvPr id="44046" name="TextBox 14"/>
          <p:cNvSpPr txBox="1">
            <a:spLocks noChangeArrowheads="1"/>
          </p:cNvSpPr>
          <p:nvPr/>
        </p:nvSpPr>
        <p:spPr bwMode="auto">
          <a:xfrm>
            <a:off x="6858000" y="5286375"/>
            <a:ext cx="2071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Thank you very much.</a:t>
            </a:r>
            <a:endParaRPr lang="ru-RU" sz="2800"/>
          </a:p>
        </p:txBody>
      </p:sp>
      <p:sp>
        <p:nvSpPr>
          <p:cNvPr id="16" name="Управляющая кнопка: возврат 15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/>
          <a:lstStyle/>
          <a:p>
            <a:r>
              <a:rPr lang="en-US" b="1" i="1" smtClean="0">
                <a:solidFill>
                  <a:srgbClr val="C00000"/>
                </a:solidFill>
              </a:rPr>
              <a:t>Arrange the sentences in the right order and read the text aloud.</a:t>
            </a:r>
            <a:endParaRPr lang="ru-RU" b="1" i="1" smtClean="0">
              <a:solidFill>
                <a:srgbClr val="C00000"/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571500" y="1643063"/>
            <a:ext cx="8229600" cy="4525962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Arial" charset="0"/>
              <a:buAutoNum type="arabicPeriod"/>
            </a:pPr>
            <a:r>
              <a:rPr lang="en-US" b="1" smtClean="0">
                <a:solidFill>
                  <a:srgbClr val="0070C0"/>
                </a:solidFill>
              </a:rPr>
              <a:t>It is next to the Tower of London.</a:t>
            </a:r>
          </a:p>
          <a:p>
            <a:pPr marL="514350" indent="-514350">
              <a:lnSpc>
                <a:spcPct val="150000"/>
              </a:lnSpc>
              <a:buFont typeface="Arial" charset="0"/>
              <a:buAutoNum type="arabicPeriod"/>
            </a:pPr>
            <a:r>
              <a:rPr lang="en-US" b="1" smtClean="0">
                <a:solidFill>
                  <a:srgbClr val="0070C0"/>
                </a:solidFill>
              </a:rPr>
              <a:t>This is Tower Bridge, built in 1894.</a:t>
            </a:r>
          </a:p>
          <a:p>
            <a:pPr marL="514350" indent="-514350">
              <a:lnSpc>
                <a:spcPct val="150000"/>
              </a:lnSpc>
              <a:buFont typeface="Arial" charset="0"/>
              <a:buAutoNum type="arabicPeriod"/>
            </a:pPr>
            <a:r>
              <a:rPr lang="en-US" b="1" smtClean="0">
                <a:solidFill>
                  <a:srgbClr val="0070C0"/>
                </a:solidFill>
              </a:rPr>
              <a:t>It is one of the famous bridges across the Thames.</a:t>
            </a:r>
          </a:p>
          <a:p>
            <a:pPr marL="514350" indent="-514350">
              <a:lnSpc>
                <a:spcPct val="150000"/>
              </a:lnSpc>
              <a:buFont typeface="Arial" charset="0"/>
              <a:buAutoNum type="arabicPeriod"/>
            </a:pPr>
            <a:r>
              <a:rPr lang="en-US" b="1" smtClean="0">
                <a:solidFill>
                  <a:srgbClr val="0070C0"/>
                </a:solidFill>
              </a:rPr>
              <a:t>It opens and ships go up and down the River Thames.</a:t>
            </a:r>
            <a:endParaRPr lang="ru-RU" b="1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b="1" i="1" smtClean="0">
                <a:solidFill>
                  <a:srgbClr val="C00000"/>
                </a:solidFill>
              </a:rPr>
              <a:t>Arrange the sentences in the right order and read the text aloud.</a:t>
            </a:r>
            <a:endParaRPr lang="ru-RU" sz="3200" smtClean="0"/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marL="514350" indent="-514350">
              <a:buFont typeface="Arial" charset="0"/>
              <a:buAutoNum type="arabicPeriod"/>
            </a:pPr>
            <a:r>
              <a:rPr lang="en-US" b="1" i="1" smtClean="0">
                <a:solidFill>
                  <a:srgbClr val="0070C0"/>
                </a:solidFill>
              </a:rPr>
              <a:t>A lot of tourists go to Buckingham Palace.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en-US" b="1" i="1" smtClean="0">
                <a:solidFill>
                  <a:srgbClr val="0070C0"/>
                </a:solidFill>
              </a:rPr>
              <a:t>This is Buckingham Palace – the place where British kings and queens  live when they are in London.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en-US" b="1" i="1" smtClean="0">
                <a:solidFill>
                  <a:srgbClr val="0070C0"/>
                </a:solidFill>
              </a:rPr>
              <a:t>Important visitors often go to the palace. They meet Queen Elizabeth and the royal family inside the place.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en-US" b="1" i="1" smtClean="0">
                <a:solidFill>
                  <a:srgbClr val="0070C0"/>
                </a:solidFill>
              </a:rPr>
              <a:t>They stand outside and see the Changing of the Guard.</a:t>
            </a:r>
            <a:endParaRPr lang="ru-RU" b="1" i="1" smtClean="0">
              <a:solidFill>
                <a:srgbClr val="0070C0"/>
              </a:solidFill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92797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rgbClr val="660033"/>
                </a:solidFill>
                <a:latin typeface="Gill Sans MT Condensed" pitchFamily="34" charset="0"/>
              </a:rPr>
              <a:t> </a:t>
            </a:r>
            <a:r>
              <a:rPr lang="en-US" sz="4900" dirty="0" smtClean="0">
                <a:solidFill>
                  <a:srgbClr val="660033"/>
                </a:solidFill>
                <a:latin typeface="Verdana" pitchFamily="34" charset="0"/>
              </a:rPr>
              <a:t>Part III – Control Yourself</a:t>
            </a:r>
            <a:r>
              <a:rPr lang="en-US" sz="4900" dirty="0" smtClean="0">
                <a:solidFill>
                  <a:srgbClr val="660033"/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en-US" sz="4900" dirty="0" smtClean="0">
                <a:solidFill>
                  <a:srgbClr val="660033"/>
                </a:solidFill>
                <a:latin typeface="Verdana" pitchFamily="34" charset="0"/>
                <a:cs typeface="Times New Roman" pitchFamily="18" charset="0"/>
              </a:rPr>
            </a:br>
            <a:endParaRPr lang="ru-RU" dirty="0">
              <a:latin typeface="Verdana" pitchFamily="34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500034" y="1714488"/>
          <a:ext cx="8143904" cy="3286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82747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4714884"/>
            <a:ext cx="2978926" cy="1901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8131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499350" cy="1143000"/>
          </a:xfrm>
        </p:spPr>
        <p:txBody>
          <a:bodyPr/>
          <a:lstStyle/>
          <a:p>
            <a:pPr eaLnBrk="1" hangingPunct="1"/>
            <a:r>
              <a:rPr lang="en-US" b="1" i="1" smtClean="0">
                <a:solidFill>
                  <a:srgbClr val="C00000"/>
                </a:solidFill>
              </a:rPr>
              <a:t>Question for discussion : </a:t>
            </a:r>
            <a:endParaRPr lang="ru-RU" b="1" i="1" smtClean="0">
              <a:solidFill>
                <a:srgbClr val="C00000"/>
              </a:solidFill>
            </a:endParaRPr>
          </a:p>
        </p:txBody>
      </p:sp>
      <p:sp>
        <p:nvSpPr>
          <p:cNvPr id="48132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8501062" cy="28575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en-US" sz="3600" smtClean="0"/>
              <a:t> </a:t>
            </a:r>
            <a:r>
              <a:rPr lang="en-US" sz="2800" smtClean="0"/>
              <a:t>Let’s speak about London’s sights. You are given 3 minutes to make up a short description about any London’s place of interest. Look at the screen, there are some word combinations, which can help you to make up a description. Who wants to speak about Big Ben? Westminster Abbey? The Houses of Parliament? </a:t>
            </a:r>
            <a:r>
              <a:rPr lang="ru-RU" sz="2800" smtClean="0"/>
              <a:t>The Tower of London? </a:t>
            </a:r>
            <a:endParaRPr lang="ru-RU" sz="3600" i="1" smtClean="0">
              <a:solidFill>
                <a:srgbClr val="660033"/>
              </a:solidFill>
            </a:endParaRPr>
          </a:p>
        </p:txBody>
      </p:sp>
      <p:pic>
        <p:nvPicPr>
          <p:cNvPr id="4" name="Рисунок 3" descr="f_4e4aef833d3c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38094">
            <a:off x="159691" y="4502763"/>
            <a:ext cx="2898188" cy="1811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Tower-Brid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28252">
            <a:off x="6223709" y="4572682"/>
            <a:ext cx="2765360" cy="1703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728503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455813"/>
                <a:gridCol w="3116319"/>
                <a:gridCol w="3571869"/>
              </a:tblGrid>
              <a:tr h="979714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rgbClr val="002060"/>
                          </a:solidFill>
                        </a:rPr>
                        <a:t>Places</a:t>
                      </a:r>
                      <a:r>
                        <a:rPr lang="en-US" sz="3200" b="0" baseline="0" dirty="0" smtClean="0">
                          <a:solidFill>
                            <a:srgbClr val="002060"/>
                          </a:solidFill>
                        </a:rPr>
                        <a:t> of Interest</a:t>
                      </a:r>
                      <a:endParaRPr lang="ru-RU" sz="32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rgbClr val="002060"/>
                          </a:solidFill>
                        </a:rPr>
                        <a:t>Conversational Phrases </a:t>
                      </a:r>
                      <a:endParaRPr lang="ru-RU" sz="32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rgbClr val="002060"/>
                          </a:solidFill>
                        </a:rPr>
                        <a:t>Word</a:t>
                      </a:r>
                      <a:r>
                        <a:rPr lang="en-US" sz="3200" b="0" baseline="0" dirty="0" smtClean="0">
                          <a:solidFill>
                            <a:srgbClr val="002060"/>
                          </a:solidFill>
                        </a:rPr>
                        <a:t> combinations</a:t>
                      </a:r>
                      <a:endParaRPr lang="ru-RU" sz="32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</a:tr>
              <a:tr h="58782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Trafalgar square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050" dirty="0" smtClean="0"/>
                        <a:t/>
                      </a:r>
                      <a:br>
                        <a:rPr lang="en-US" sz="105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Buckingham Palace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Westminster Abbey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Tower of London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050" dirty="0" smtClean="0"/>
                        <a:t/>
                      </a:r>
                      <a:br>
                        <a:rPr lang="en-US" sz="105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White Tower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Bloody Tower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Houses of Parliament</a:t>
                      </a:r>
                      <a:endParaRPr lang="ru-RU" sz="4400" dirty="0"/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dirty="0" smtClean="0"/>
                        <a:t>In my opinion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dirty="0" smtClean="0"/>
                        <a:t>Personally I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dirty="0" smtClean="0"/>
                        <a:t>As for me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dirty="0" smtClean="0"/>
                        <a:t>I think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dirty="0" smtClean="0"/>
                        <a:t>In</a:t>
                      </a:r>
                      <a:r>
                        <a:rPr lang="en-US" sz="2800" baseline="0" dirty="0" smtClean="0"/>
                        <a:t> my view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800" baseline="0" dirty="0" smtClean="0"/>
                        <a:t>Frankly speaking</a:t>
                      </a:r>
                    </a:p>
                    <a:p>
                      <a:endParaRPr lang="ru-RU" sz="3600" dirty="0"/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capital of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Mixture of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weighs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oldest part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the symbol of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take place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be located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n-US" sz="24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</a:t>
                      </a: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buried 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Church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Palace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sz="2800" baseline="0" dirty="0" smtClean="0"/>
                    </a:p>
                  </a:txBody>
                  <a:tcPr>
                    <a:gradFill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715375" y="6643688"/>
            <a:ext cx="42862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Справочная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работе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с управляющими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кнопками</a:t>
            </a:r>
          </a:p>
        </p:txBody>
      </p:sp>
      <p:sp>
        <p:nvSpPr>
          <p:cNvPr id="50179" name="TextBox 4"/>
          <p:cNvSpPr txBox="1">
            <a:spLocks noChangeArrowheads="1"/>
          </p:cNvSpPr>
          <p:nvPr/>
        </p:nvSpPr>
        <p:spPr bwMode="auto">
          <a:xfrm>
            <a:off x="1857375" y="3071813"/>
            <a:ext cx="7072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- кнопка возврата в оглавление;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1143000" y="3214688"/>
            <a:ext cx="500063" cy="500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715375" y="6429375"/>
            <a:ext cx="42862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Информационные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>
                <a:latin typeface="Times New Roman" pitchFamily="18" charset="0"/>
                <a:cs typeface="Times New Roman" pitchFamily="18" charset="0"/>
              </a:rPr>
              <a:t>теме:</a:t>
            </a:r>
          </a:p>
        </p:txBody>
      </p:sp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1143000" y="1428750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  УМК «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Enjoy English 5-6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М. З. Биболетова;</a:t>
            </a:r>
          </a:p>
        </p:txBody>
      </p:sp>
      <p:sp>
        <p:nvSpPr>
          <p:cNvPr id="51204" name="TextBox 5"/>
          <p:cNvSpPr txBox="1">
            <a:spLocks noChangeArrowheads="1"/>
          </p:cNvSpPr>
          <p:nvPr/>
        </p:nvSpPr>
        <p:spPr bwMode="auto">
          <a:xfrm>
            <a:off x="1143000" y="221456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>
                <a:hlinkClick r:id="rId2"/>
              </a:rPr>
              <a:t> http://www.native-english.ru/topics/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51205" name="Прямоугольник 8"/>
          <p:cNvSpPr>
            <a:spLocks noChangeArrowheads="1"/>
          </p:cNvSpPr>
          <p:nvPr/>
        </p:nvSpPr>
        <p:spPr bwMode="auto">
          <a:xfrm>
            <a:off x="1428750" y="3071813"/>
            <a:ext cx="5753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hlinkClick r:id="rId3"/>
              </a:rPr>
              <a:t>http://www.english-easy.info/topics/</a:t>
            </a:r>
            <a:endParaRPr lang="ru-RU" sz="280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715375" y="6429375"/>
            <a:ext cx="42862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58175" cy="122555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C00000"/>
                </a:solidFill>
                <a:latin typeface="Verdana" pitchFamily="34" charset="0"/>
              </a:rPr>
              <a:t>Places of Interest in London</a:t>
            </a:r>
            <a:endParaRPr lang="ru-RU" sz="3600" b="1" smtClean="0">
              <a:latin typeface="Verdana" pitchFamily="34" charset="0"/>
            </a:endParaRPr>
          </a:p>
        </p:txBody>
      </p:sp>
      <p:pic>
        <p:nvPicPr>
          <p:cNvPr id="5" name="Рисунок 4" descr="105_042906t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14422"/>
            <a:ext cx="278608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.1276097085.parliment-big-b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071546"/>
            <a:ext cx="2857520" cy="1995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240506918_belyjj-taujer_05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071546"/>
            <a:ext cx="2619372" cy="1964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857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3571876"/>
            <a:ext cx="1476377" cy="2598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75641420_3325877_london_sight_27_3.jpg"/>
          <p:cNvPicPr>
            <a:picLocks noChangeAspect="1"/>
          </p:cNvPicPr>
          <p:nvPr/>
        </p:nvPicPr>
        <p:blipFill>
          <a:blip r:embed="rId6" cstate="print"/>
          <a:srcRect r="9137"/>
          <a:stretch>
            <a:fillRect/>
          </a:stretch>
        </p:blipFill>
        <p:spPr>
          <a:xfrm>
            <a:off x="1714480" y="4572008"/>
            <a:ext cx="2270555" cy="1546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Tower-Bridge.jpg"/>
          <p:cNvPicPr>
            <a:picLocks noChangeAspect="1"/>
          </p:cNvPicPr>
          <p:nvPr/>
        </p:nvPicPr>
        <p:blipFill>
          <a:blip r:embed="rId7" cstate="print"/>
          <a:srcRect l="8287" b="15819"/>
          <a:stretch>
            <a:fillRect/>
          </a:stretch>
        </p:blipFill>
        <p:spPr>
          <a:xfrm>
            <a:off x="4000496" y="4500570"/>
            <a:ext cx="2506567" cy="1687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4b5f62e09ebdf.jpg"/>
          <p:cNvPicPr>
            <a:picLocks noChangeAspect="1"/>
          </p:cNvPicPr>
          <p:nvPr/>
        </p:nvPicPr>
        <p:blipFill>
          <a:blip r:embed="rId8"/>
          <a:srcRect l="4297" t="17187" r="5175" b="12500"/>
          <a:stretch>
            <a:fillRect/>
          </a:stretch>
        </p:blipFill>
        <p:spPr>
          <a:xfrm>
            <a:off x="6500826" y="4357694"/>
            <a:ext cx="239138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4" name="TextBox 12"/>
          <p:cNvSpPr txBox="1">
            <a:spLocks noChangeArrowheads="1"/>
          </p:cNvSpPr>
          <p:nvPr/>
        </p:nvSpPr>
        <p:spPr bwMode="auto">
          <a:xfrm>
            <a:off x="357188" y="3071813"/>
            <a:ext cx="2643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entury Schoolbook" pitchFamily="18" charset="0"/>
                <a:hlinkClick r:id="rId9" action="ppaction://hlinksldjump"/>
              </a:rPr>
              <a:t>Trafalgar Square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55" name="TextBox 13"/>
          <p:cNvSpPr txBox="1">
            <a:spLocks noChangeArrowheads="1"/>
          </p:cNvSpPr>
          <p:nvPr/>
        </p:nvSpPr>
        <p:spPr bwMode="auto">
          <a:xfrm>
            <a:off x="3071813" y="2928938"/>
            <a:ext cx="3000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entury Schoolbook" pitchFamily="18" charset="0"/>
                <a:hlinkClick r:id="rId10" action="ppaction://hlinksldjump"/>
              </a:rPr>
              <a:t>The Tower of London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56" name="TextBox 14"/>
          <p:cNvSpPr txBox="1">
            <a:spLocks noChangeArrowheads="1"/>
          </p:cNvSpPr>
          <p:nvPr/>
        </p:nvSpPr>
        <p:spPr bwMode="auto">
          <a:xfrm>
            <a:off x="5857875" y="3000375"/>
            <a:ext cx="3286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entury Schoolbook" pitchFamily="18" charset="0"/>
                <a:hlinkClick r:id="rId11" action="ppaction://hlinksldjump"/>
              </a:rPr>
              <a:t>The Houses of Parliament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57" name="TextBox 15"/>
          <p:cNvSpPr txBox="1">
            <a:spLocks noChangeArrowheads="1"/>
          </p:cNvSpPr>
          <p:nvPr/>
        </p:nvSpPr>
        <p:spPr bwMode="auto">
          <a:xfrm>
            <a:off x="285750" y="6143625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entury Schoolbook" pitchFamily="18" charset="0"/>
                <a:hlinkClick r:id="rId12" action="ppaction://hlinksldjump"/>
              </a:rPr>
              <a:t>Big Ben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58" name="TextBox 16"/>
          <p:cNvSpPr txBox="1">
            <a:spLocks noChangeArrowheads="1"/>
          </p:cNvSpPr>
          <p:nvPr/>
        </p:nvSpPr>
        <p:spPr bwMode="auto">
          <a:xfrm>
            <a:off x="1571625" y="6000750"/>
            <a:ext cx="2643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entury Schoolbook" pitchFamily="18" charset="0"/>
                <a:hlinkClick r:id="rId13" action="ppaction://hlinksldjump"/>
              </a:rPr>
              <a:t>Westminster Abbey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59" name="TextBox 17"/>
          <p:cNvSpPr txBox="1">
            <a:spLocks noChangeArrowheads="1"/>
          </p:cNvSpPr>
          <p:nvPr/>
        </p:nvSpPr>
        <p:spPr bwMode="auto">
          <a:xfrm>
            <a:off x="4214813" y="6143625"/>
            <a:ext cx="2071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entury Schoolbook" pitchFamily="18" charset="0"/>
                <a:hlinkClick r:id="rId14" action="ppaction://hlinksldjump"/>
              </a:rPr>
              <a:t>Tower Bridge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6160" name="TextBox 18"/>
          <p:cNvSpPr txBox="1">
            <a:spLocks noChangeArrowheads="1"/>
          </p:cNvSpPr>
          <p:nvPr/>
        </p:nvSpPr>
        <p:spPr bwMode="auto">
          <a:xfrm>
            <a:off x="6215063" y="6149975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entury Schoolbook" pitchFamily="18" charset="0"/>
                <a:hlinkClick r:id="rId15" action="ppaction://hlinksldjump"/>
              </a:rPr>
              <a:t>Buckingham Palace</a:t>
            </a:r>
            <a:endParaRPr lang="ru-RU" sz="2000" b="1">
              <a:latin typeface="Century Schoolbook" pitchFamily="18" charset="0"/>
            </a:endParaRPr>
          </a:p>
        </p:txBody>
      </p:sp>
      <p:sp>
        <p:nvSpPr>
          <p:cNvPr id="18" name="Управляющая кнопка: домой 17">
            <a:hlinkClick r:id="rId16" action="ppaction://hlinksldjump" highlightClick="1"/>
          </p:cNvPr>
          <p:cNvSpPr/>
          <p:nvPr/>
        </p:nvSpPr>
        <p:spPr>
          <a:xfrm>
            <a:off x="8786813" y="6500813"/>
            <a:ext cx="357187" cy="3571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71563" y="285750"/>
            <a:ext cx="7467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C00000"/>
                </a:solidFill>
                <a:latin typeface="Verdana" pitchFamily="34" charset="0"/>
              </a:rPr>
              <a:t>Trafalgar Square</a:t>
            </a:r>
            <a:r>
              <a:rPr lang="ru-RU" i="1" smtClean="0">
                <a:latin typeface="Verdana" pitchFamily="34" charset="0"/>
              </a:rPr>
              <a:t/>
            </a:r>
            <a:br>
              <a:rPr lang="ru-RU" i="1" smtClean="0">
                <a:latin typeface="Verdana" pitchFamily="34" charset="0"/>
              </a:rPr>
            </a:br>
            <a:endParaRPr lang="ru-RU" i="1" smtClean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857250"/>
            <a:ext cx="8286750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b="1" smtClean="0"/>
              <a:t> is the most popular place for tourists.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b="1" smtClean="0"/>
              <a:t>It is located in the central part of London. </a:t>
            </a:r>
            <a:endParaRPr lang="ru-RU" b="1" smtClean="0"/>
          </a:p>
        </p:txBody>
      </p:sp>
      <p:pic>
        <p:nvPicPr>
          <p:cNvPr id="7" name="Рисунок 6" descr="1000px-Trafalgar_Square_360_Panorama_Cropped_Sky,_London_-_Jun_2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50" y="2000240"/>
            <a:ext cx="10892970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4284663" y="1071563"/>
            <a:ext cx="4859337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000" b="1" smtClean="0"/>
              <a:t>In</a:t>
            </a:r>
            <a:r>
              <a:rPr lang="en-US" sz="4000" smtClean="0"/>
              <a:t> </a:t>
            </a:r>
            <a:r>
              <a:rPr lang="en-US" sz="4000" b="1" smtClean="0"/>
              <a:t>the</a:t>
            </a:r>
            <a:r>
              <a:rPr lang="en-US" sz="4000" smtClean="0"/>
              <a:t> </a:t>
            </a:r>
            <a:r>
              <a:rPr lang="en-US" sz="4000" b="1" smtClean="0"/>
              <a:t>middle</a:t>
            </a:r>
            <a:r>
              <a:rPr lang="en-US" sz="4000" smtClean="0"/>
              <a:t> of the square</a:t>
            </a:r>
            <a:r>
              <a:rPr lang="ru-RU" sz="4000" smtClean="0"/>
              <a:t> </a:t>
            </a:r>
            <a:r>
              <a:rPr lang="en-US" sz="4000" smtClean="0"/>
              <a:t>there is </a:t>
            </a:r>
            <a:endParaRPr lang="ru-RU" sz="400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US" sz="4000" b="1" smtClean="0">
                <a:solidFill>
                  <a:srgbClr val="C00000"/>
                </a:solidFill>
              </a:rPr>
              <a:t>Nelson</a:t>
            </a:r>
            <a:r>
              <a:rPr lang="en-US" sz="4000" smtClean="0">
                <a:solidFill>
                  <a:srgbClr val="C00000"/>
                </a:solidFill>
              </a:rPr>
              <a:t>'</a:t>
            </a:r>
            <a:r>
              <a:rPr lang="en-US" sz="4000" b="1" smtClean="0">
                <a:solidFill>
                  <a:srgbClr val="C00000"/>
                </a:solidFill>
              </a:rPr>
              <a:t>s</a:t>
            </a:r>
            <a:r>
              <a:rPr lang="en-US" sz="4000" smtClean="0">
                <a:solidFill>
                  <a:srgbClr val="C00000"/>
                </a:solidFill>
              </a:rPr>
              <a:t> </a:t>
            </a:r>
            <a:r>
              <a:rPr lang="en-US" sz="4000" b="1" smtClean="0">
                <a:solidFill>
                  <a:srgbClr val="C00000"/>
                </a:solidFill>
              </a:rPr>
              <a:t>Column</a:t>
            </a:r>
            <a:r>
              <a:rPr lang="en-US" sz="4000" smtClean="0"/>
              <a:t> </a:t>
            </a:r>
            <a:endParaRPr lang="ru-RU" sz="400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US" sz="4000" b="1" smtClean="0"/>
              <a:t>which</a:t>
            </a:r>
            <a:r>
              <a:rPr lang="en-US" sz="4000" smtClean="0"/>
              <a:t> </a:t>
            </a:r>
            <a:r>
              <a:rPr lang="en-US" sz="4000" b="1" smtClean="0"/>
              <a:t>is</a:t>
            </a:r>
            <a:r>
              <a:rPr lang="en-US" sz="4000" smtClean="0"/>
              <a:t> over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4000" smtClean="0"/>
              <a:t>50 m </a:t>
            </a:r>
            <a:r>
              <a:rPr lang="en-US" sz="4000" b="1" smtClean="0"/>
              <a:t>high.</a:t>
            </a:r>
            <a:endParaRPr lang="ru-RU" sz="4000" smtClean="0"/>
          </a:p>
        </p:txBody>
      </p:sp>
      <p:pic>
        <p:nvPicPr>
          <p:cNvPr id="4" name="Рисунок 3" descr="p52073-London-Trafalgar_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4572001" cy="6858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786813" y="6572250"/>
            <a:ext cx="357187" cy="2857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857250" y="142875"/>
            <a:ext cx="74676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solidFill>
                  <a:srgbClr val="C00000"/>
                </a:solidFill>
                <a:latin typeface="Verdana" pitchFamily="34" charset="0"/>
              </a:rPr>
              <a:t>The Tower of London</a:t>
            </a:r>
            <a:r>
              <a:rPr lang="ru-RU" sz="4800" i="1" smtClean="0">
                <a:latin typeface="Verdana" pitchFamily="34" charset="0"/>
              </a:rPr>
              <a:t/>
            </a:r>
            <a:br>
              <a:rPr lang="ru-RU" sz="4800" i="1" smtClean="0">
                <a:latin typeface="Verdana" pitchFamily="34" charset="0"/>
              </a:rPr>
            </a:br>
            <a:endParaRPr lang="ru-RU" sz="4800" i="1" smtClean="0">
              <a:latin typeface="Verdana" pitchFamily="34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57188" y="714375"/>
            <a:ext cx="8786812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</a:t>
            </a:r>
            <a:r>
              <a:rPr lang="en-US" smtClean="0"/>
              <a:t>is very old. It has a long and cruel history.</a:t>
            </a:r>
            <a:endParaRPr lang="ru-RU" smtClean="0"/>
          </a:p>
        </p:txBody>
      </p:sp>
      <p:pic>
        <p:nvPicPr>
          <p:cNvPr id="5" name="Рисунок 4" descr="1240506918_belyjj-taujer_05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382" y="1837463"/>
            <a:ext cx="6744808" cy="47582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5286375" y="1643063"/>
            <a:ext cx="3857625" cy="4873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3600" smtClean="0"/>
              <a:t>The tall building  is </a:t>
            </a:r>
            <a:r>
              <a:rPr lang="en-US" sz="3600" b="1" u="sng" smtClean="0">
                <a:solidFill>
                  <a:srgbClr val="C00000"/>
                </a:solidFill>
              </a:rPr>
              <a:t>the</a:t>
            </a:r>
            <a:r>
              <a:rPr lang="en-US" sz="3600" b="1" u="sng" smtClean="0"/>
              <a:t> </a:t>
            </a:r>
            <a:r>
              <a:rPr lang="en-US" sz="3600" b="1" u="sng" smtClean="0">
                <a:solidFill>
                  <a:srgbClr val="C00000"/>
                </a:solidFill>
              </a:rPr>
              <a:t>White Tower</a:t>
            </a:r>
            <a:r>
              <a:rPr lang="en-US" sz="3600" b="1" i="1" smtClean="0"/>
              <a:t>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3600" b="1" i="1" smtClean="0"/>
              <a:t> </a:t>
            </a:r>
            <a:r>
              <a:rPr lang="en-US" sz="3600" smtClean="0"/>
              <a:t>the oldest part of the Tower of London</a:t>
            </a:r>
            <a:r>
              <a:rPr lang="en-US" sz="4000" smtClean="0"/>
              <a:t>. </a:t>
            </a:r>
            <a:endParaRPr lang="ru-RU" sz="4000" smtClean="0"/>
          </a:p>
        </p:txBody>
      </p:sp>
      <p:pic>
        <p:nvPicPr>
          <p:cNvPr id="4" name="Рисунок 3" descr="tower-of-lond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331283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5">
      <a:dk1>
        <a:sysClr val="windowText" lastClr="000000"/>
      </a:dk1>
      <a:lt1>
        <a:srgbClr val="C2FE7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004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</TotalTime>
  <Words>1191</Words>
  <PresentationFormat>Экран (4:3)</PresentationFormat>
  <Paragraphs>251</Paragraphs>
  <Slides>49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8" baseType="lpstr">
      <vt:lpstr>Arial</vt:lpstr>
      <vt:lpstr>Calibri</vt:lpstr>
      <vt:lpstr>Times New Roman</vt:lpstr>
      <vt:lpstr>Verdana</vt:lpstr>
      <vt:lpstr>Century Schoolbook</vt:lpstr>
      <vt:lpstr>Wingdings</vt:lpstr>
      <vt:lpstr>Gill Sans MT Condensed</vt:lpstr>
      <vt:lpstr>Wingdings 2</vt:lpstr>
      <vt:lpstr>Тема Office</vt:lpstr>
      <vt:lpstr>Слайд 1</vt:lpstr>
      <vt:lpstr>Слайд 2</vt:lpstr>
      <vt:lpstr>Слайд 3</vt:lpstr>
      <vt:lpstr>Слайд 4</vt:lpstr>
      <vt:lpstr>Places of Interest in London</vt:lpstr>
      <vt:lpstr>Trafalgar Square </vt:lpstr>
      <vt:lpstr>Слайд 7</vt:lpstr>
      <vt:lpstr>The Tower of London </vt:lpstr>
      <vt:lpstr>Слайд 9</vt:lpstr>
      <vt:lpstr>Слайд 10</vt:lpstr>
      <vt:lpstr>The Houses of Parliament </vt:lpstr>
      <vt:lpstr>Слайд 12</vt:lpstr>
      <vt:lpstr>Big Ben</vt:lpstr>
      <vt:lpstr>Слайд 14</vt:lpstr>
      <vt:lpstr>Westminster Abbey </vt:lpstr>
      <vt:lpstr>Слайд 16</vt:lpstr>
      <vt:lpstr>Tower Bridge</vt:lpstr>
      <vt:lpstr>Слайд 18</vt:lpstr>
      <vt:lpstr>Слайд 19</vt:lpstr>
      <vt:lpstr>Repeat these words after me:</vt:lpstr>
      <vt:lpstr>Слайд 21</vt:lpstr>
      <vt:lpstr>Match the words and make up right word combinations. </vt:lpstr>
      <vt:lpstr>Label the picture.</vt:lpstr>
      <vt:lpstr>Слайд 24</vt:lpstr>
      <vt:lpstr>Слайд 25</vt:lpstr>
      <vt:lpstr>Слайд 26</vt:lpstr>
      <vt:lpstr>Слайд 27</vt:lpstr>
      <vt:lpstr>Слайд 28</vt:lpstr>
      <vt:lpstr>Слайд 29</vt:lpstr>
      <vt:lpstr>Part II – Training New Words</vt:lpstr>
      <vt:lpstr>Read the words in transcription. </vt:lpstr>
      <vt:lpstr>Слайд 32</vt:lpstr>
      <vt:lpstr>Fill in the words.</vt:lpstr>
      <vt:lpstr>What place of interest is described?</vt:lpstr>
      <vt:lpstr>Big Ben</vt:lpstr>
      <vt:lpstr>What place of interest is described?</vt:lpstr>
      <vt:lpstr>Westminster Abbey</vt:lpstr>
      <vt:lpstr>What place of interest is described?</vt:lpstr>
      <vt:lpstr>The Houses of Parliament</vt:lpstr>
      <vt:lpstr>Fill in the missed letters. </vt:lpstr>
      <vt:lpstr>Слайд 41</vt:lpstr>
      <vt:lpstr>Make up our own dialogues and act them out.</vt:lpstr>
      <vt:lpstr>Arrange the sentences in the right order and read the text aloud.</vt:lpstr>
      <vt:lpstr>Arrange the sentences in the right order and read the text aloud.</vt:lpstr>
      <vt:lpstr> Part III – Control Yourself </vt:lpstr>
      <vt:lpstr>Question for discussion : 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BlackRose</dc:creator>
  <cp:lastModifiedBy>Admin</cp:lastModifiedBy>
  <cp:revision>99</cp:revision>
  <dcterms:created xsi:type="dcterms:W3CDTF">2010-04-30T15:08:39Z</dcterms:created>
  <dcterms:modified xsi:type="dcterms:W3CDTF">2012-05-26T13:51:28Z</dcterms:modified>
</cp:coreProperties>
</file>