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sldIdLst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0528-1F79-4634-AFE5-A8D4F05865D7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6FCD03-5809-44E4-AE52-9F7DD6B9AD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0528-1F79-4634-AFE5-A8D4F05865D7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CD03-5809-44E4-AE52-9F7DD6B9A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0528-1F79-4634-AFE5-A8D4F05865D7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CD03-5809-44E4-AE52-9F7DD6B9A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170528-1F79-4634-AFE5-A8D4F05865D7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CD03-5809-44E4-AE52-9F7DD6B9A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0528-1F79-4634-AFE5-A8D4F05865D7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CD03-5809-44E4-AE52-9F7DD6B9ADC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0528-1F79-4634-AFE5-A8D4F05865D7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CD03-5809-44E4-AE52-9F7DD6B9ADC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0528-1F79-4634-AFE5-A8D4F05865D7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CD03-5809-44E4-AE52-9F7DD6B9AD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0528-1F79-4634-AFE5-A8D4F05865D7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CD03-5809-44E4-AE52-9F7DD6B9A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0528-1F79-4634-AFE5-A8D4F05865D7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CD03-5809-44E4-AE52-9F7DD6B9ADC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0528-1F79-4634-AFE5-A8D4F05865D7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CD03-5809-44E4-AE52-9F7DD6B9A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0528-1F79-4634-AFE5-A8D4F05865D7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CD03-5809-44E4-AE52-9F7DD6B9AD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0528-1F79-4634-AFE5-A8D4F05865D7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CD03-5809-44E4-AE52-9F7DD6B9A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0528-1F79-4634-AFE5-A8D4F05865D7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CD03-5809-44E4-AE52-9F7DD6B9A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0528-1F79-4634-AFE5-A8D4F05865D7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CD03-5809-44E4-AE52-9F7DD6B9A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0528-1F79-4634-AFE5-A8D4F05865D7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CD03-5809-44E4-AE52-9F7DD6B9A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0528-1F79-4634-AFE5-A8D4F05865D7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CD03-5809-44E4-AE52-9F7DD6B9AD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0528-1F79-4634-AFE5-A8D4F05865D7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CD03-5809-44E4-AE52-9F7DD6B9AD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0528-1F79-4634-AFE5-A8D4F05865D7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CD03-5809-44E4-AE52-9F7DD6B9AD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0528-1F79-4634-AFE5-A8D4F05865D7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CD03-5809-44E4-AE52-9F7DD6B9A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0528-1F79-4634-AFE5-A8D4F05865D7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CD03-5809-44E4-AE52-9F7DD6B9A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0528-1F79-4634-AFE5-A8D4F05865D7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CD03-5809-44E4-AE52-9F7DD6B9A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0528-1F79-4634-AFE5-A8D4F05865D7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CD03-5809-44E4-AE52-9F7DD6B9A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D170528-1F79-4634-AFE5-A8D4F05865D7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A6FCD03-5809-44E4-AE52-9F7DD6B9AD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170528-1F79-4634-AFE5-A8D4F05865D7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A6FCD03-5809-44E4-AE52-9F7DD6B9A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«</a:t>
            </a:r>
            <a:r>
              <a:rPr lang="en-US" smtClean="0">
                <a:solidFill>
                  <a:srgbClr val="7030A0"/>
                </a:solidFill>
              </a:rPr>
              <a:t>school</a:t>
            </a:r>
            <a:r>
              <a:rPr lang="ru-RU" smtClean="0">
                <a:solidFill>
                  <a:srgbClr val="7030A0"/>
                </a:solidFill>
              </a:rPr>
              <a:t>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44016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Alexander Potapov</a:t>
            </a:r>
          </a:p>
          <a:p>
            <a:r>
              <a:rPr lang="en-US" sz="2800" dirty="0" smtClean="0"/>
              <a:t>7</a:t>
            </a:r>
            <a:r>
              <a:rPr lang="ru-RU" sz="2800" dirty="0" smtClean="0"/>
              <a:t> </a:t>
            </a:r>
            <a:r>
              <a:rPr lang="ru-RU" sz="2800" dirty="0" smtClean="0"/>
              <a:t>«</a:t>
            </a:r>
            <a:r>
              <a:rPr lang="en-US" sz="2800" dirty="0"/>
              <a:t>A</a:t>
            </a:r>
            <a:r>
              <a:rPr lang="ru-RU" sz="2800" dirty="0" smtClean="0"/>
              <a:t>»</a:t>
            </a:r>
            <a:r>
              <a:rPr lang="en-US" sz="2800" dirty="0" smtClean="0"/>
              <a:t> class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922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289677">
            <a:off x="1863305" y="1078393"/>
            <a:ext cx="5400600" cy="856456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spc="0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About school</a:t>
            </a:r>
            <a:endParaRPr lang="ru-RU" b="1" spc="0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348880"/>
            <a:ext cx="6400800" cy="3048001"/>
          </a:xfrm>
        </p:spPr>
        <p:txBody>
          <a:bodyPr>
            <a:noAutofit/>
          </a:bodyPr>
          <a:lstStyle/>
          <a:p>
            <a:r>
              <a:rPr lang="en-US" sz="2400" b="1" i="1" dirty="0" smtClean="0"/>
              <a:t>We are a class 25 children fifteen girls and ten boys</a:t>
            </a:r>
            <a:r>
              <a:rPr lang="ru-RU" sz="2400" b="1" i="1" dirty="0" smtClean="0"/>
              <a:t>.</a:t>
            </a:r>
            <a:r>
              <a:rPr lang="en-US" sz="2400" b="1" i="1" dirty="0" smtClean="0"/>
              <a:t> We go to a secondary school in </a:t>
            </a:r>
            <a:r>
              <a:rPr lang="en-US" sz="2400" b="1" i="1" dirty="0" err="1" smtClean="0"/>
              <a:t>Vanino</a:t>
            </a:r>
            <a:r>
              <a:rPr lang="ru-RU" sz="2400" b="1" i="1" dirty="0" smtClean="0"/>
              <a:t>.</a:t>
            </a:r>
            <a:r>
              <a:rPr lang="en-US" sz="2400" b="1" i="1" dirty="0" smtClean="0"/>
              <a:t> School begins at 8</a:t>
            </a:r>
            <a:r>
              <a:rPr lang="ru-RU" sz="2400" b="1" i="1" dirty="0" smtClean="0"/>
              <a:t>:</a:t>
            </a:r>
            <a:r>
              <a:rPr lang="en-US" sz="2400" b="1" i="1" dirty="0" smtClean="0"/>
              <a:t>30 and we go home at 2o’clock</a:t>
            </a:r>
            <a:r>
              <a:rPr lang="ru-RU" sz="2400" b="1" i="1" dirty="0" smtClean="0"/>
              <a:t>.</a:t>
            </a:r>
            <a:r>
              <a:rPr lang="en-US" sz="2400" b="1" i="1" dirty="0" smtClean="0"/>
              <a:t> We’ve got a canteen</a:t>
            </a:r>
            <a:r>
              <a:rPr lang="ru-RU" sz="2400" b="1" i="1" dirty="0" smtClean="0"/>
              <a:t>,</a:t>
            </a:r>
            <a:r>
              <a:rPr lang="en-US" sz="2400" b="1" i="1" dirty="0" smtClean="0"/>
              <a:t> a library</a:t>
            </a:r>
            <a:r>
              <a:rPr lang="ru-RU" sz="2400" b="1" i="1" dirty="0" smtClean="0"/>
              <a:t>,</a:t>
            </a:r>
            <a:r>
              <a:rPr lang="en-US" sz="2400" b="1" i="1" dirty="0" smtClean="0"/>
              <a:t> tour computer rooms</a:t>
            </a:r>
            <a:r>
              <a:rPr lang="ru-RU" sz="2400" b="1" i="1" dirty="0" smtClean="0"/>
              <a:t>,</a:t>
            </a:r>
            <a:r>
              <a:rPr lang="en-US" sz="2400" b="1" i="1" dirty="0" smtClean="0"/>
              <a:t> an art room and one music room</a:t>
            </a:r>
            <a:r>
              <a:rPr lang="ru-RU" sz="2400" b="1" i="1" dirty="0" smtClean="0"/>
              <a:t>.</a:t>
            </a:r>
            <a:r>
              <a:rPr lang="en-US" sz="2400" b="1" i="1" dirty="0" smtClean="0"/>
              <a:t> At our school we haven’t uniform</a:t>
            </a:r>
            <a:r>
              <a:rPr lang="ru-RU" sz="2400" b="1" i="1" dirty="0" smtClean="0"/>
              <a:t>.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xmlns="" val="238691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349848">
            <a:off x="917452" y="702387"/>
            <a:ext cx="7315650" cy="72418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TIME-TAIBL    LESSON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82651449"/>
              </p:ext>
            </p:extLst>
          </p:nvPr>
        </p:nvGraphicFramePr>
        <p:xfrm>
          <a:off x="107504" y="1628800"/>
          <a:ext cx="8928991" cy="489008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8191"/>
                <a:gridCol w="1224136"/>
                <a:gridCol w="936104"/>
                <a:gridCol w="1296144"/>
                <a:gridCol w="1296144"/>
                <a:gridCol w="1152128"/>
                <a:gridCol w="129614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Day week</a:t>
                      </a:r>
                      <a:endParaRPr lang="ru-RU" sz="1400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r>
                        <a:rPr lang="ru-RU" sz="1400" dirty="0" smtClean="0"/>
                        <a:t>:30-9:15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9:25-10:10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10:25-11:10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11:25-12:10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12:20-13:05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13:10-13:55</a:t>
                      </a:r>
                      <a:endParaRPr lang="ru-RU" sz="1400" dirty="0"/>
                    </a:p>
                  </a:txBody>
                  <a:tcPr/>
                </a:tc>
              </a:tr>
              <a:tr h="709793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MONDAY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English</a:t>
                      </a:r>
                    </a:p>
                    <a:p>
                      <a:pPr algn="ctr"/>
                      <a:r>
                        <a:rPr lang="en-US" sz="1600" dirty="0" smtClean="0"/>
                        <a:t>Language</a:t>
                      </a:r>
                      <a:endParaRPr lang="ru-RU" sz="16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</a:t>
                      </a:r>
                      <a:endParaRPr lang="ru-RU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Algebra</a:t>
                      </a:r>
                      <a:endParaRPr lang="ru-RU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Russian</a:t>
                      </a:r>
                    </a:p>
                    <a:p>
                      <a:pPr algn="ctr"/>
                      <a:r>
                        <a:rPr lang="en-US" dirty="0" smtClean="0"/>
                        <a:t>Language</a:t>
                      </a:r>
                      <a:endParaRPr lang="ru-RU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Physics</a:t>
                      </a:r>
                      <a:endParaRPr lang="ru-RU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Art</a:t>
                      </a:r>
                      <a:endParaRPr lang="ru-RU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7097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TUESDAY</a:t>
                      </a:r>
                      <a:endParaRPr lang="ru-RU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Literature</a:t>
                      </a:r>
                      <a:endParaRPr lang="ru-RU" sz="18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History</a:t>
                      </a:r>
                      <a:endParaRPr lang="ru-RU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Russian</a:t>
                      </a:r>
                    </a:p>
                    <a:p>
                      <a:pPr algn="ctr"/>
                      <a:r>
                        <a:rPr lang="en-US" dirty="0" smtClean="0"/>
                        <a:t>Language</a:t>
                      </a:r>
                      <a:endParaRPr lang="ru-RU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Geography</a:t>
                      </a:r>
                      <a:endParaRPr lang="ru-RU" sz="16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Geometry</a:t>
                      </a:r>
                      <a:endParaRPr lang="ru-RU" sz="16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70979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WEDNESDAY</a:t>
                      </a:r>
                      <a:endParaRPr lang="ru-RU" sz="180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English</a:t>
                      </a:r>
                    </a:p>
                    <a:p>
                      <a:pPr algn="ctr"/>
                      <a:r>
                        <a:rPr lang="en-US" sz="1800" dirty="0" smtClean="0"/>
                        <a:t>Language</a:t>
                      </a:r>
                      <a:endParaRPr lang="ru-RU" sz="18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</a:t>
                      </a:r>
                      <a:endParaRPr lang="ru-RU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Algebra</a:t>
                      </a:r>
                      <a:endParaRPr lang="ru-RU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Biology</a:t>
                      </a:r>
                      <a:endParaRPr lang="ru-RU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Society</a:t>
                      </a:r>
                      <a:endParaRPr lang="ru-RU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Information</a:t>
                      </a:r>
                    </a:p>
                    <a:p>
                      <a:pPr algn="ctr"/>
                      <a:r>
                        <a:rPr lang="en-US" sz="1600" dirty="0" smtClean="0"/>
                        <a:t>Technology</a:t>
                      </a:r>
                      <a:endParaRPr lang="ru-RU" sz="16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7097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THURSDAY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Geometry</a:t>
                      </a:r>
                      <a:endParaRPr lang="ru-RU" sz="16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Physics</a:t>
                      </a:r>
                      <a:endParaRPr lang="ru-RU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Design</a:t>
                      </a:r>
                    </a:p>
                    <a:p>
                      <a:pPr algn="ctr"/>
                      <a:r>
                        <a:rPr lang="en-US" sz="1600" dirty="0" smtClean="0"/>
                        <a:t>and</a:t>
                      </a:r>
                    </a:p>
                    <a:p>
                      <a:pPr algn="ctr"/>
                      <a:r>
                        <a:rPr lang="en-US" sz="1600" dirty="0" smtClean="0"/>
                        <a:t>Technology</a:t>
                      </a:r>
                      <a:endParaRPr lang="ru-RU" sz="16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Design</a:t>
                      </a:r>
                    </a:p>
                    <a:p>
                      <a:pPr algn="ctr"/>
                      <a:r>
                        <a:rPr lang="en-US" sz="1600" dirty="0" smtClean="0"/>
                        <a:t>and</a:t>
                      </a:r>
                    </a:p>
                    <a:p>
                      <a:pPr algn="ctr"/>
                      <a:r>
                        <a:rPr lang="en-US" sz="1600" dirty="0" smtClean="0"/>
                        <a:t>Technology</a:t>
                      </a:r>
                      <a:endParaRPr lang="ru-RU" sz="16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History</a:t>
                      </a:r>
                      <a:endParaRPr lang="ru-RU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Russian</a:t>
                      </a:r>
                    </a:p>
                    <a:p>
                      <a:pPr algn="ctr"/>
                      <a:r>
                        <a:rPr lang="en-US" dirty="0" smtClean="0"/>
                        <a:t>Language</a:t>
                      </a:r>
                      <a:endParaRPr lang="ru-RU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7097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FRIDAY</a:t>
                      </a:r>
                      <a:endParaRPr lang="ru-RU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Russian</a:t>
                      </a:r>
                    </a:p>
                    <a:p>
                      <a:pPr algn="ctr"/>
                      <a:r>
                        <a:rPr lang="en-US" dirty="0" smtClean="0"/>
                        <a:t>Language</a:t>
                      </a:r>
                      <a:endParaRPr lang="ru-RU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Algebra</a:t>
                      </a:r>
                      <a:endParaRPr lang="ru-RU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English</a:t>
                      </a:r>
                    </a:p>
                    <a:p>
                      <a:pPr algn="ctr"/>
                      <a:r>
                        <a:rPr lang="en-US" dirty="0" smtClean="0"/>
                        <a:t>Language</a:t>
                      </a:r>
                      <a:endParaRPr lang="ru-RU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Biology</a:t>
                      </a:r>
                      <a:endParaRPr lang="ru-RU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Literature</a:t>
                      </a:r>
                      <a:endParaRPr lang="ru-RU" sz="18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7097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SATURDAY</a:t>
                      </a:r>
                      <a:endParaRPr lang="ru-RU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Russian  Language</a:t>
                      </a:r>
                      <a:endParaRPr lang="ru-RU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Music</a:t>
                      </a:r>
                      <a:endParaRPr lang="ru-RU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</a:t>
                      </a:r>
                      <a:endParaRPr lang="ru-RU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Geography</a:t>
                      </a:r>
                      <a:endParaRPr lang="ru-RU" sz="16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9496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178</TotalTime>
  <Words>133</Words>
  <Application>Microsoft Office PowerPoint</Application>
  <PresentationFormat>Экран (4:3)</PresentationFormat>
  <Paragraphs>63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Исполнительная</vt:lpstr>
      <vt:lpstr>Кутюр</vt:lpstr>
      <vt:lpstr> «school»</vt:lpstr>
      <vt:lpstr>About school</vt:lpstr>
      <vt:lpstr>TIME-TAIBL    LESSON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Admin</cp:lastModifiedBy>
  <cp:revision>19</cp:revision>
  <dcterms:created xsi:type="dcterms:W3CDTF">2010-12-14T09:57:28Z</dcterms:created>
  <dcterms:modified xsi:type="dcterms:W3CDTF">2012-08-04T11:03:23Z</dcterms:modified>
</cp:coreProperties>
</file>