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7" r:id="rId3"/>
    <p:sldId id="258" r:id="rId4"/>
    <p:sldId id="260" r:id="rId5"/>
    <p:sldId id="269" r:id="rId6"/>
    <p:sldId id="263" r:id="rId7"/>
    <p:sldId id="270" r:id="rId8"/>
    <p:sldId id="265" r:id="rId9"/>
    <p:sldId id="266" r:id="rId10"/>
    <p:sldId id="271" r:id="rId11"/>
    <p:sldId id="267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B0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54" autoAdjust="0"/>
  </p:normalViewPr>
  <p:slideViewPr>
    <p:cSldViewPr>
      <p:cViewPr varScale="1">
        <p:scale>
          <a:sx n="69" d="100"/>
          <a:sy n="69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kyeng.ru/articles/vremya-present-continuous" TargetMode="External"/><Relationship Id="rId2" Type="http://schemas.openxmlformats.org/officeDocument/2006/relationships/hyperlink" Target="http://images.yandex.ru/yandsearch?text=%D0%BF%D1%80%D0%B0%D0%B2%D0%BE%D0%BF%D0%B8%D1%81%D0%B0%D0%BD%D0%B8%D0%B5+%D0%BD%D0%B0+%D0%B0%D0%BD%D0%B3%D0%BB%D0%B8%D0%B9%D1%81%D0%BA%D0%BE%D0%BC+%D1%8F%D0%B7%D1%8B%D0%BA%D0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glishking.ru/vremena-anglijskogo-yazyka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pPr algn="r"/>
            <a:r>
              <a:rPr lang="en-US" dirty="0" smtClean="0">
                <a:latin typeface="Arial" pitchFamily="34" charset="0"/>
                <a:cs typeface="Arial" pitchFamily="34" charset="0"/>
              </a:rPr>
              <a:t>Grammar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Present Continuous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>
                <a:latin typeface="Arial" pitchFamily="34" charset="0"/>
                <a:cs typeface="Arial" pitchFamily="34" charset="0"/>
              </a:rPr>
              <a:t/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Author: </a:t>
            </a:r>
            <a:r>
              <a:rPr lang="en-US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Levina</a:t>
            </a:r>
            <a:r>
              <a:rPr lang="en-US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S. S.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/>
          </a:p>
        </p:txBody>
      </p:sp>
      <p:pic>
        <p:nvPicPr>
          <p:cNvPr id="5" name="Содержимое 4" descr="iCANOXU1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285992"/>
            <a:ext cx="2990867" cy="38019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    Правила правописания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глаголах, оканчивающихся на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– l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удваивается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l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добавляется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 travel – travelling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глаголах, оканчивающихся на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, -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ie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заменяется на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y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добавляется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        lie - lying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iCAMFIAP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2286016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Указатели времени ( слова сигналы), употребляемые с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Now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 (сейчас)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At the moment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 данный момент)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These days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(в эти дни..)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At present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 настоящее время)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Always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всегда)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Tonight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Сегодня поздним вечером)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Still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 все еще)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2"/>
              </a:rPr>
              <a:t>http://images.yandex.ru/yandsearch?text=%D0%BF%D1%80%D0%B0%D0%B2%D0%BE%D0%BF%D0%B8%D1%81%D0%B0%D0%BD%D0%B8%D0%B5+%D0%BD%D0%B0+%D0%B0%D0%BD%D0%B3%D0%BB%D0%B8%D0%B9%D1%81%D0%BA%D0%BE%D0%BC+%D1%8F%D0%B7%D1%8B%D0%BA%D0%B5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3"/>
              </a:rPr>
              <a:t>http://skyeng.ru/articles/vremya-present-continuous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4"/>
              </a:rPr>
              <a:t>http://englishking.ru/vremena-anglijskogo-yazyka.html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Умк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по английскому языку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“ Spotlight 5”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Ваулина Ю.В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Употребление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Present Continuous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Действие, происходящее сейчас, в момент речи. </a:t>
            </a: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2. Запланированное действие в будущем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He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 doing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his homework now.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 Он делает домашнее задание сейчас</a:t>
            </a:r>
          </a:p>
          <a:p>
            <a:pPr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’m playing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tennis on Monday.</a:t>
            </a:r>
          </a:p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 В понедельник я буду играть в теннис (согласно плану)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CAJ358F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0025" y="0"/>
            <a:ext cx="13239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15497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128714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are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923112" cy="4525963"/>
          </a:xfrm>
        </p:spPr>
        <p:txBody>
          <a:bodyPr wrap="none"/>
          <a:lstStyle/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1.)  She _____________ 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make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tea.</a:t>
            </a:r>
          </a:p>
          <a:p>
            <a:pPr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2.) 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I ___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_____________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some pictures as well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3.)  They ___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________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wash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dishes at this moment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22768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r>
              <a:rPr lang="en-US" b="1" dirty="0" smtClean="0"/>
              <a:t>s making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29249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r>
              <a:rPr lang="en-US" b="1" dirty="0" smtClean="0"/>
              <a:t>m taking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371703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r>
              <a:rPr lang="en-US" b="1" dirty="0" smtClean="0"/>
              <a:t>re washing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(negative form)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+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отрицательная частица 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44073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isn’t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aren’t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 not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59216" cy="4525963"/>
          </a:xfrm>
        </p:spPr>
        <p:txBody>
          <a:bodyPr>
            <a:normAutofit/>
          </a:bodyPr>
          <a:lstStyle/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She _____________(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make/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tea.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I ____________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some pictures as well.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They ____________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wash/ not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dishes at this moment.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87624" y="292494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r>
              <a:rPr lang="en-US" b="1" dirty="0" smtClean="0"/>
              <a:t>m not taking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2048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r>
              <a:rPr lang="en-US" b="1" dirty="0" smtClean="0"/>
              <a:t>sn’t making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357301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r>
              <a:rPr lang="en-US" b="1" dirty="0" smtClean="0"/>
              <a:t>ren’t washing  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Образование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Present Continuous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вопросительная форма)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( вспомогательный глагол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to be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и смысловой глагол с окончанием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r>
              <a:rPr lang="en-US" sz="1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144073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She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858016" y="3143248"/>
            <a:ext cx="1940796" cy="193908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Verb</a:t>
            </a:r>
          </a:p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 + </a:t>
            </a:r>
          </a:p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42910" y="3643314"/>
            <a:ext cx="2087092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71868" y="3643314"/>
            <a:ext cx="1944216" cy="135732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You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We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786" y="5214950"/>
            <a:ext cx="1944216" cy="1209886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Am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71868" y="5214950"/>
            <a:ext cx="1944216" cy="1200152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I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2910" y="1928802"/>
            <a:ext cx="2214578" cy="142876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928926" y="2571744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928926" y="421481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928926" y="585789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72132" y="2428868"/>
            <a:ext cx="150019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643570" y="4000504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715008" y="4786322"/>
            <a:ext cx="1214446" cy="866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Fill the gaps with the Present continuous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7741524" cy="4525963"/>
          </a:xfrm>
        </p:spPr>
        <p:txBody>
          <a:bodyPr>
            <a:normAutofit/>
          </a:bodyPr>
          <a:lstStyle/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.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What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___________________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Helen/do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) right now?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 ____</a:t>
            </a:r>
            <a:r>
              <a:rPr lang="en-US" sz="1800" u="sng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_____________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the twins/cut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the bread ?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____________________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en-US" sz="1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your parents/ dance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) at the moment ?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220486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r>
              <a:rPr lang="en-US" b="1" dirty="0" smtClean="0"/>
              <a:t>s Helen doing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292494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Are the twins cutting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50100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Are your parents dancing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                          Правила правописания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1800" dirty="0" smtClean="0">
                <a:latin typeface="Arial" pitchFamily="34" charset="0"/>
                <a:cs typeface="Arial" pitchFamily="34" charset="0"/>
              </a:rPr>
              <a:t>1. В глаголах, оканчивающихся на </a:t>
            </a:r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е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, опускается – е и добавляется 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        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danc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– danc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</a:p>
          <a:p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в односложных глаголах с кратким гласным между двумя согласными удваивается последняя согласная и добавляется –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ing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                       swim – swimm</a:t>
            </a:r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ing</a:t>
            </a:r>
          </a:p>
          <a:p>
            <a:endParaRPr lang="ru-RU" sz="2400" dirty="0" smtClean="0"/>
          </a:p>
          <a:p>
            <a:endParaRPr lang="en-US" sz="2400" dirty="0" smtClean="0"/>
          </a:p>
        </p:txBody>
      </p:sp>
      <p:pic>
        <p:nvPicPr>
          <p:cNvPr id="4" name="Рисунок 3" descr="iCAMFIAP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1" y="214290"/>
            <a:ext cx="2381267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478</Words>
  <Application>Microsoft Office PowerPoint</Application>
  <PresentationFormat>Экран (4:3)</PresentationFormat>
  <Paragraphs>145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Grammar Present Continuous      Author: Levina S. S. </vt:lpstr>
      <vt:lpstr>Употребление Present Continuous</vt:lpstr>
      <vt:lpstr>Образование Present Continuous  ( вспомогательный глагол to be и смысловой глагол с окончанием  - ing )</vt:lpstr>
      <vt:lpstr>Fill the gaps with the Present continuous</vt:lpstr>
      <vt:lpstr>Образование Present Continuous  (negative form) ( вспомогательный глагол to be + отрицательная частица not  и смысловой глагол с окончанием  - ing )</vt:lpstr>
      <vt:lpstr>Fill the gaps with the Present continuous</vt:lpstr>
      <vt:lpstr>Образование Present Continuous  ( вопросительная форма) ( вспомогательный глагол to be и смысловой глагол с окончанием  - ing )</vt:lpstr>
      <vt:lpstr>Fill the gaps with the Present continuous</vt:lpstr>
      <vt:lpstr>                          Правила правописания</vt:lpstr>
      <vt:lpstr>                     Правила правописания</vt:lpstr>
      <vt:lpstr>Указатели времени ( слова сигналы), употребляемые с Present Continuous</vt:lpstr>
      <vt:lpstr>Materials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</dc:title>
  <cp:lastModifiedBy>толян</cp:lastModifiedBy>
  <cp:revision>24</cp:revision>
  <dcterms:modified xsi:type="dcterms:W3CDTF">2013-05-06T17:41:34Z</dcterms:modified>
</cp:coreProperties>
</file>