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243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00ADB-D088-48F6-932A-794333BDE0B1}" type="datetimeFigureOut">
              <a:rPr lang="ru-RU" smtClean="0"/>
              <a:t>24.05.2013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E568A-A2E5-45E9-A876-450EE711CE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00ADB-D088-48F6-932A-794333BDE0B1}" type="datetimeFigureOut">
              <a:rPr lang="ru-RU" smtClean="0"/>
              <a:t>24.05.2013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E568A-A2E5-45E9-A876-450EE711CE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00ADB-D088-48F6-932A-794333BDE0B1}" type="datetimeFigureOut">
              <a:rPr lang="ru-RU" smtClean="0"/>
              <a:t>24.05.2013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E568A-A2E5-45E9-A876-450EE711CE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00ADB-D088-48F6-932A-794333BDE0B1}" type="datetimeFigureOut">
              <a:rPr lang="ru-RU" smtClean="0"/>
              <a:t>24.05.2013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E568A-A2E5-45E9-A876-450EE711CE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00ADB-D088-48F6-932A-794333BDE0B1}" type="datetimeFigureOut">
              <a:rPr lang="ru-RU" smtClean="0"/>
              <a:t>24.05.2013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E568A-A2E5-45E9-A876-450EE711CE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00ADB-D088-48F6-932A-794333BDE0B1}" type="datetimeFigureOut">
              <a:rPr lang="ru-RU" smtClean="0"/>
              <a:t>24.05.2013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E568A-A2E5-45E9-A876-450EE711CE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00ADB-D088-48F6-932A-794333BDE0B1}" type="datetimeFigureOut">
              <a:rPr lang="ru-RU" smtClean="0"/>
              <a:t>24.05.2013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E568A-A2E5-45E9-A876-450EE711CE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00ADB-D088-48F6-932A-794333BDE0B1}" type="datetimeFigureOut">
              <a:rPr lang="ru-RU" smtClean="0"/>
              <a:t>24.05.2013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E568A-A2E5-45E9-A876-450EE711CE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00ADB-D088-48F6-932A-794333BDE0B1}" type="datetimeFigureOut">
              <a:rPr lang="ru-RU" smtClean="0"/>
              <a:t>24.05.2013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E568A-A2E5-45E9-A876-450EE711CE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00ADB-D088-48F6-932A-794333BDE0B1}" type="datetimeFigureOut">
              <a:rPr lang="ru-RU" smtClean="0"/>
              <a:t>24.05.2013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E568A-A2E5-45E9-A876-450EE711CE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00ADB-D088-48F6-932A-794333BDE0B1}" type="datetimeFigureOut">
              <a:rPr lang="ru-RU" smtClean="0"/>
              <a:t>24.05.2013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E568A-A2E5-45E9-A876-450EE711CE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C00ADB-D088-48F6-932A-794333BDE0B1}" type="datetimeFigureOut">
              <a:rPr lang="ru-RU" smtClean="0"/>
              <a:t>24.05.2013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2E568A-A2E5-45E9-A876-450EE711CEF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Prepositions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tx1"/>
                </a:solidFill>
              </a:rPr>
              <a:t>Kuchinskaya</a:t>
            </a:r>
            <a:r>
              <a:rPr lang="en-US" dirty="0" smtClean="0">
                <a:solidFill>
                  <a:schemeClr val="tx1"/>
                </a:solidFill>
              </a:rPr>
              <a:t> N.V.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57233"/>
            <a:ext cx="7772400" cy="1285883"/>
          </a:xfrm>
        </p:spPr>
        <p:txBody>
          <a:bodyPr/>
          <a:lstStyle/>
          <a:p>
            <a:r>
              <a:rPr lang="en-US" dirty="0" smtClean="0"/>
              <a:t>Prepositions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928662" y="2714620"/>
            <a:ext cx="3286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0000"/>
                </a:solidFill>
              </a:rPr>
              <a:t>on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29124" y="2786058"/>
            <a:ext cx="6495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solidFill>
                  <a:srgbClr val="FF0000"/>
                </a:solidFill>
              </a:rPr>
              <a:t>in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29388" y="4000504"/>
            <a:ext cx="24288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0000"/>
                </a:solidFill>
              </a:rPr>
              <a:t>at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71802" y="5072074"/>
            <a:ext cx="15001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0000"/>
                </a:solidFill>
              </a:rPr>
              <a:t>by</a:t>
            </a:r>
            <a:endParaRPr lang="ru-RU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857620" y="2357430"/>
            <a:ext cx="8819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 smtClean="0"/>
              <a:t>in</a:t>
            </a:r>
            <a:endParaRPr lang="ru-RU" sz="7200" dirty="0"/>
          </a:p>
        </p:txBody>
      </p:sp>
      <p:sp>
        <p:nvSpPr>
          <p:cNvPr id="6" name="TextBox 5"/>
          <p:cNvSpPr txBox="1"/>
          <p:nvPr/>
        </p:nvSpPr>
        <p:spPr>
          <a:xfrm>
            <a:off x="1785918" y="4857760"/>
            <a:ext cx="17145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May</a:t>
            </a:r>
            <a:endParaRPr lang="ru-RU" sz="4800" dirty="0"/>
          </a:p>
        </p:txBody>
      </p:sp>
      <p:sp>
        <p:nvSpPr>
          <p:cNvPr id="7" name="TextBox 6"/>
          <p:cNvSpPr txBox="1"/>
          <p:nvPr/>
        </p:nvSpPr>
        <p:spPr>
          <a:xfrm>
            <a:off x="1000100" y="1428736"/>
            <a:ext cx="16430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2000</a:t>
            </a:r>
            <a:endParaRPr lang="ru-RU" sz="4800" dirty="0"/>
          </a:p>
        </p:txBody>
      </p:sp>
      <p:sp>
        <p:nvSpPr>
          <p:cNvPr id="8" name="TextBox 7"/>
          <p:cNvSpPr txBox="1"/>
          <p:nvPr/>
        </p:nvSpPr>
        <p:spPr>
          <a:xfrm>
            <a:off x="5500694" y="1643050"/>
            <a:ext cx="20717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winter</a:t>
            </a:r>
            <a:endParaRPr lang="ru-RU" sz="4800" dirty="0"/>
          </a:p>
        </p:txBody>
      </p:sp>
      <p:sp>
        <p:nvSpPr>
          <p:cNvPr id="10" name="TextBox 9"/>
          <p:cNvSpPr txBox="1"/>
          <p:nvPr/>
        </p:nvSpPr>
        <p:spPr>
          <a:xfrm>
            <a:off x="5643570" y="4929198"/>
            <a:ext cx="22145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evening</a:t>
            </a:r>
            <a:endParaRPr lang="ru-RU" sz="4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3286124"/>
            <a:ext cx="1905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9454" y="285728"/>
            <a:ext cx="1905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3143248"/>
            <a:ext cx="21050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86116" y="2500306"/>
            <a:ext cx="32147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/>
              <a:t>on</a:t>
            </a:r>
            <a:endParaRPr lang="ru-RU" sz="7200" dirty="0"/>
          </a:p>
        </p:txBody>
      </p:sp>
      <p:sp>
        <p:nvSpPr>
          <p:cNvPr id="5" name="TextBox 4"/>
          <p:cNvSpPr txBox="1"/>
          <p:nvPr/>
        </p:nvSpPr>
        <p:spPr>
          <a:xfrm>
            <a:off x="928662" y="1142984"/>
            <a:ext cx="32147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Wednesday</a:t>
            </a:r>
            <a:endParaRPr lang="ru-RU" sz="4800" dirty="0"/>
          </a:p>
        </p:txBody>
      </p:sp>
      <p:sp>
        <p:nvSpPr>
          <p:cNvPr id="7" name="TextBox 6"/>
          <p:cNvSpPr txBox="1"/>
          <p:nvPr/>
        </p:nvSpPr>
        <p:spPr>
          <a:xfrm>
            <a:off x="4143372" y="5000636"/>
            <a:ext cx="25717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foot</a:t>
            </a:r>
            <a:endParaRPr lang="ru-RU" sz="4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3000372"/>
            <a:ext cx="2655112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86050" y="2928934"/>
            <a:ext cx="41434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/>
              <a:t>at</a:t>
            </a:r>
            <a:endParaRPr lang="ru-RU" sz="4800" dirty="0"/>
          </a:p>
        </p:txBody>
      </p:sp>
      <p:sp>
        <p:nvSpPr>
          <p:cNvPr id="5" name="TextBox 4"/>
          <p:cNvSpPr txBox="1"/>
          <p:nvPr/>
        </p:nvSpPr>
        <p:spPr>
          <a:xfrm>
            <a:off x="1500166" y="4714884"/>
            <a:ext cx="25003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3 o’clock</a:t>
            </a:r>
            <a:endParaRPr lang="ru-RU" sz="4800" dirty="0"/>
          </a:p>
        </p:txBody>
      </p:sp>
      <p:sp>
        <p:nvSpPr>
          <p:cNvPr id="6" name="TextBox 5"/>
          <p:cNvSpPr txBox="1"/>
          <p:nvPr/>
        </p:nvSpPr>
        <p:spPr>
          <a:xfrm>
            <a:off x="928662" y="1285860"/>
            <a:ext cx="2000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night</a:t>
            </a:r>
            <a:endParaRPr lang="ru-RU" sz="4800" dirty="0"/>
          </a:p>
        </p:txBody>
      </p:sp>
      <p:sp>
        <p:nvSpPr>
          <p:cNvPr id="7" name="TextBox 6"/>
          <p:cNvSpPr txBox="1"/>
          <p:nvPr/>
        </p:nvSpPr>
        <p:spPr>
          <a:xfrm>
            <a:off x="6072198" y="1857364"/>
            <a:ext cx="24288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noon</a:t>
            </a:r>
            <a:endParaRPr lang="ru-RU" sz="4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2857496"/>
            <a:ext cx="1857368" cy="1857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214290"/>
            <a:ext cx="17907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64" y="2928934"/>
            <a:ext cx="1905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43240" y="2643182"/>
            <a:ext cx="29289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/>
              <a:t>by</a:t>
            </a:r>
            <a:endParaRPr lang="ru-RU" sz="4800" dirty="0"/>
          </a:p>
        </p:txBody>
      </p:sp>
      <p:sp>
        <p:nvSpPr>
          <p:cNvPr id="5" name="TextBox 4"/>
          <p:cNvSpPr txBox="1"/>
          <p:nvPr/>
        </p:nvSpPr>
        <p:spPr>
          <a:xfrm>
            <a:off x="1357290" y="4572008"/>
            <a:ext cx="36433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/>
              <a:t>bus</a:t>
            </a:r>
            <a:endParaRPr lang="ru-RU" sz="4800" dirty="0"/>
          </a:p>
        </p:txBody>
      </p:sp>
      <p:sp>
        <p:nvSpPr>
          <p:cNvPr id="6" name="TextBox 5"/>
          <p:cNvSpPr txBox="1"/>
          <p:nvPr/>
        </p:nvSpPr>
        <p:spPr>
          <a:xfrm>
            <a:off x="1500166" y="1928802"/>
            <a:ext cx="15744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/>
              <a:t>plane</a:t>
            </a:r>
            <a:endParaRPr lang="ru-RU" sz="4800" dirty="0"/>
          </a:p>
        </p:txBody>
      </p:sp>
      <p:sp>
        <p:nvSpPr>
          <p:cNvPr id="7" name="TextBox 6"/>
          <p:cNvSpPr txBox="1"/>
          <p:nvPr/>
        </p:nvSpPr>
        <p:spPr>
          <a:xfrm>
            <a:off x="6286512" y="1428736"/>
            <a:ext cx="13534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/>
              <a:t>train</a:t>
            </a:r>
            <a:endParaRPr lang="ru-RU" sz="4800" dirty="0"/>
          </a:p>
        </p:txBody>
      </p:sp>
      <p:sp>
        <p:nvSpPr>
          <p:cNvPr id="8" name="TextBox 7"/>
          <p:cNvSpPr txBox="1"/>
          <p:nvPr/>
        </p:nvSpPr>
        <p:spPr>
          <a:xfrm>
            <a:off x="6286512" y="5000636"/>
            <a:ext cx="20717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/>
              <a:t>car</a:t>
            </a:r>
            <a:endParaRPr lang="ru-RU" sz="4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3500438"/>
            <a:ext cx="1808162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4000504"/>
            <a:ext cx="3712139" cy="1073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214290"/>
            <a:ext cx="1905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0" y="357166"/>
            <a:ext cx="1976430" cy="1747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27</Words>
  <Application>Microsoft Office PowerPoint</Application>
  <PresentationFormat>Экран (4:3)</PresentationFormat>
  <Paragraphs>24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Prepositions</vt:lpstr>
      <vt:lpstr>Prepositions </vt:lpstr>
      <vt:lpstr>Слайд 3</vt:lpstr>
      <vt:lpstr>Слайд 4</vt:lpstr>
      <vt:lpstr>Слайд 5</vt:lpstr>
      <vt:lpstr>Слайд 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Prepositions</dc:title>
  <dc:creator>наталья</dc:creator>
  <cp:lastModifiedBy>наталья</cp:lastModifiedBy>
  <cp:revision>5</cp:revision>
  <dcterms:created xsi:type="dcterms:W3CDTF">2013-05-24T08:49:01Z</dcterms:created>
  <dcterms:modified xsi:type="dcterms:W3CDTF">2013-05-24T09:30:25Z</dcterms:modified>
</cp:coreProperties>
</file>