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роект\приложение 6\58461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215370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роект\приложение 6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14377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проект\приложение 6\stock-photo-beautiful-bus-stop-sign-with-red-british-typical-transportation-in-cheltenham-s-promenade-england-55288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проект\приложение 6\1251661209_3779010934_acb05dd0a9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проект\приложение 6\vyveska-s-nazvaniem-na-angliiskom-bank-0003364213-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проект\приложение 6\funny-picture-pics-sign-tenioman-fun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проект\приложение 6\haNuS3We2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20" y="0"/>
            <a:ext cx="92075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проект\приложение 6\1224745142_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</cp:revision>
  <dcterms:created xsi:type="dcterms:W3CDTF">2013-04-07T12:53:57Z</dcterms:created>
  <dcterms:modified xsi:type="dcterms:W3CDTF">2013-04-07T12:57:58Z</dcterms:modified>
</cp:coreProperties>
</file>