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6958034" cy="1470025"/>
          </a:xfrm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Современные  англицизмы: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857232"/>
            <a:ext cx="8143932" cy="6000768"/>
          </a:xfrm>
          <a:ln>
            <a:solidFill>
              <a:schemeClr val="bg1"/>
            </a:solidFill>
          </a:ln>
        </p:spPr>
        <p:txBody>
          <a:bodyPr>
            <a:normAutofit fontScale="25000" lnSpcReduction="20000"/>
          </a:bodyPr>
          <a:lstStyle/>
          <a:p>
            <a:r>
              <a:rPr lang="ru-RU" sz="5600" u="sng" dirty="0" smtClean="0">
                <a:solidFill>
                  <a:srgbClr val="FF0000"/>
                </a:solidFill>
              </a:rPr>
              <a:t> </a:t>
            </a:r>
          </a:p>
          <a:p>
            <a:endParaRPr lang="ru-RU" sz="5600" u="sng" dirty="0" smtClean="0">
              <a:solidFill>
                <a:srgbClr val="FF0000"/>
              </a:solidFill>
            </a:endParaRPr>
          </a:p>
          <a:p>
            <a:endParaRPr lang="ru-RU" sz="5600" u="sng" dirty="0" smtClean="0">
              <a:solidFill>
                <a:srgbClr val="FF0000"/>
              </a:solidFill>
            </a:endParaRPr>
          </a:p>
          <a:p>
            <a:endParaRPr lang="ru-RU" sz="5600" u="sng" dirty="0" smtClean="0">
              <a:solidFill>
                <a:srgbClr val="FF0000"/>
              </a:solidFill>
            </a:endParaRPr>
          </a:p>
          <a:p>
            <a:r>
              <a:rPr lang="ru-RU" sz="5600" u="sng" dirty="0" smtClean="0">
                <a:solidFill>
                  <a:srgbClr val="FF0000"/>
                </a:solidFill>
              </a:rPr>
              <a:t>1.Искусство                                                                5.Информатика</a:t>
            </a:r>
          </a:p>
          <a:p>
            <a:r>
              <a:rPr lang="ru-RU" sz="5600" dirty="0" err="1" smtClean="0">
                <a:solidFill>
                  <a:srgbClr val="0070C0"/>
                </a:solidFill>
              </a:rPr>
              <a:t>Арт-дизайн</a:t>
            </a:r>
            <a:r>
              <a:rPr lang="ru-RU" sz="5600" dirty="0" smtClean="0">
                <a:solidFill>
                  <a:srgbClr val="0070C0"/>
                </a:solidFill>
              </a:rPr>
              <a:t>                                                                   Джойстик   </a:t>
            </a:r>
            <a:r>
              <a:rPr lang="ru-RU" sz="5600" dirty="0" smtClean="0">
                <a:solidFill>
                  <a:srgbClr val="0070C0"/>
                </a:solidFill>
              </a:rPr>
              <a:t>                                </a:t>
            </a:r>
            <a:r>
              <a:rPr lang="ru-RU" sz="5600" dirty="0" smtClean="0">
                <a:solidFill>
                  <a:srgbClr val="C00000"/>
                </a:solidFill>
              </a:rPr>
              <a:t>слайд№1       </a:t>
            </a:r>
            <a:endParaRPr lang="ru-RU" sz="5600" dirty="0" smtClean="0">
              <a:solidFill>
                <a:srgbClr val="C00000"/>
              </a:solidFill>
            </a:endParaRPr>
          </a:p>
          <a:p>
            <a:r>
              <a:rPr lang="ru-RU" sz="5600" dirty="0" err="1" smtClean="0">
                <a:solidFill>
                  <a:srgbClr val="0070C0"/>
                </a:solidFill>
              </a:rPr>
              <a:t>Мейнстрим</a:t>
            </a:r>
            <a:r>
              <a:rPr lang="ru-RU" sz="5600" dirty="0" smtClean="0">
                <a:solidFill>
                  <a:srgbClr val="0070C0"/>
                </a:solidFill>
              </a:rPr>
              <a:t>                                                                   </a:t>
            </a:r>
            <a:r>
              <a:rPr lang="ru-RU" sz="5600" dirty="0" smtClean="0">
                <a:solidFill>
                  <a:srgbClr val="0070C0"/>
                </a:solidFill>
              </a:rPr>
              <a:t>Интернет                                             </a:t>
            </a:r>
            <a:endParaRPr lang="ru-RU" sz="5600" dirty="0" smtClean="0">
              <a:solidFill>
                <a:srgbClr val="0070C0"/>
              </a:solidFill>
            </a:endParaRPr>
          </a:p>
          <a:p>
            <a:r>
              <a:rPr lang="ru-RU" sz="5600" dirty="0" err="1" smtClean="0">
                <a:solidFill>
                  <a:srgbClr val="0070C0"/>
                </a:solidFill>
              </a:rPr>
              <a:t>Перформанс</a:t>
            </a:r>
            <a:r>
              <a:rPr lang="ru-RU" sz="5600" dirty="0" smtClean="0">
                <a:solidFill>
                  <a:srgbClr val="0070C0"/>
                </a:solidFill>
              </a:rPr>
              <a:t>                                                                  Сайт      </a:t>
            </a:r>
          </a:p>
          <a:p>
            <a:r>
              <a:rPr lang="ru-RU" sz="5600" dirty="0" smtClean="0">
                <a:solidFill>
                  <a:srgbClr val="0070C0"/>
                </a:solidFill>
              </a:rPr>
              <a:t>Ремейк                                                                         </a:t>
            </a:r>
            <a:r>
              <a:rPr lang="ru-RU" sz="5600" dirty="0" err="1" smtClean="0">
                <a:solidFill>
                  <a:srgbClr val="0070C0"/>
                </a:solidFill>
              </a:rPr>
              <a:t>И-майл</a:t>
            </a:r>
            <a:r>
              <a:rPr lang="ru-RU" sz="5600" dirty="0" smtClean="0">
                <a:solidFill>
                  <a:srgbClr val="0070C0"/>
                </a:solidFill>
              </a:rPr>
              <a:t> </a:t>
            </a:r>
            <a:endParaRPr lang="ru-RU" sz="5600" dirty="0" smtClean="0">
              <a:solidFill>
                <a:srgbClr val="0070C0"/>
              </a:solidFill>
            </a:endParaRPr>
          </a:p>
          <a:p>
            <a:r>
              <a:rPr lang="ru-RU" sz="5600" dirty="0" err="1" smtClean="0">
                <a:solidFill>
                  <a:srgbClr val="0070C0"/>
                </a:solidFill>
              </a:rPr>
              <a:t>Рэп</a:t>
            </a:r>
            <a:r>
              <a:rPr lang="ru-RU" sz="5600" dirty="0" smtClean="0">
                <a:solidFill>
                  <a:srgbClr val="0070C0"/>
                </a:solidFill>
              </a:rPr>
              <a:t>                                                                                 Браузер             </a:t>
            </a:r>
          </a:p>
          <a:p>
            <a:r>
              <a:rPr lang="ru-RU" sz="5600" dirty="0" err="1" smtClean="0">
                <a:solidFill>
                  <a:srgbClr val="0070C0"/>
                </a:solidFill>
              </a:rPr>
              <a:t>Технорок</a:t>
            </a:r>
            <a:r>
              <a:rPr lang="ru-RU" sz="5600" dirty="0" smtClean="0">
                <a:solidFill>
                  <a:srgbClr val="0070C0"/>
                </a:solidFill>
              </a:rPr>
              <a:t>                                                                      Интерактивный</a:t>
            </a:r>
          </a:p>
          <a:p>
            <a:r>
              <a:rPr lang="ru-RU" sz="5600" dirty="0" smtClean="0">
                <a:solidFill>
                  <a:srgbClr val="0070C0"/>
                </a:solidFill>
              </a:rPr>
              <a:t>Триллер                                                                       </a:t>
            </a:r>
            <a:r>
              <a:rPr lang="ru-RU" sz="5600" dirty="0" err="1" smtClean="0">
                <a:solidFill>
                  <a:srgbClr val="0070C0"/>
                </a:solidFill>
              </a:rPr>
              <a:t>Мультимедийный</a:t>
            </a:r>
            <a:endParaRPr lang="ru-RU" sz="5600" dirty="0" smtClean="0">
              <a:solidFill>
                <a:srgbClr val="0070C0"/>
              </a:solidFill>
            </a:endParaRPr>
          </a:p>
          <a:p>
            <a:r>
              <a:rPr lang="ru-RU" sz="5600" dirty="0" err="1" smtClean="0">
                <a:solidFill>
                  <a:srgbClr val="0070C0"/>
                </a:solidFill>
              </a:rPr>
              <a:t>Флоризм</a:t>
            </a:r>
            <a:r>
              <a:rPr lang="ru-RU" sz="5600" dirty="0" smtClean="0">
                <a:solidFill>
                  <a:srgbClr val="0070C0"/>
                </a:solidFill>
              </a:rPr>
              <a:t>                                                                      </a:t>
            </a:r>
            <a:r>
              <a:rPr lang="ru-RU" sz="5600" dirty="0" err="1" smtClean="0">
                <a:solidFill>
                  <a:srgbClr val="0070C0"/>
                </a:solidFill>
              </a:rPr>
              <a:t>Онлайн</a:t>
            </a:r>
            <a:endParaRPr lang="ru-RU" sz="5600" dirty="0" smtClean="0">
              <a:solidFill>
                <a:srgbClr val="0070C0"/>
              </a:solidFill>
            </a:endParaRPr>
          </a:p>
          <a:p>
            <a:r>
              <a:rPr lang="ru-RU" sz="5600" u="sng" dirty="0" smtClean="0">
                <a:solidFill>
                  <a:srgbClr val="FF0000"/>
                </a:solidFill>
              </a:rPr>
              <a:t>2.Медицина      </a:t>
            </a:r>
            <a:r>
              <a:rPr lang="ru-RU" sz="5600" dirty="0" smtClean="0">
                <a:solidFill>
                  <a:srgbClr val="FF0000"/>
                </a:solidFill>
              </a:rPr>
              <a:t>  </a:t>
            </a:r>
            <a:r>
              <a:rPr lang="ru-RU" sz="5600" dirty="0" smtClean="0">
                <a:solidFill>
                  <a:srgbClr val="0070C0"/>
                </a:solidFill>
              </a:rPr>
              <a:t>                                                          Файл </a:t>
            </a:r>
          </a:p>
          <a:p>
            <a:r>
              <a:rPr lang="ru-RU" sz="5600" dirty="0" smtClean="0">
                <a:solidFill>
                  <a:srgbClr val="0070C0"/>
                </a:solidFill>
              </a:rPr>
              <a:t>Имплантат                                                                    Дисплей      </a:t>
            </a:r>
          </a:p>
          <a:p>
            <a:r>
              <a:rPr lang="ru-RU" sz="5600" dirty="0" smtClean="0">
                <a:solidFill>
                  <a:srgbClr val="0070C0"/>
                </a:solidFill>
              </a:rPr>
              <a:t>Кардиостимулятор                                                      Интерфейс</a:t>
            </a:r>
          </a:p>
          <a:p>
            <a:r>
              <a:rPr lang="ru-RU" sz="5600" dirty="0" err="1" smtClean="0">
                <a:solidFill>
                  <a:srgbClr val="0070C0"/>
                </a:solidFill>
              </a:rPr>
              <a:t>Фитотерапия</a:t>
            </a:r>
            <a:r>
              <a:rPr lang="ru-RU" sz="5600" dirty="0" smtClean="0">
                <a:solidFill>
                  <a:srgbClr val="0070C0"/>
                </a:solidFill>
              </a:rPr>
              <a:t>                                                                 Сканер         </a:t>
            </a:r>
          </a:p>
          <a:p>
            <a:r>
              <a:rPr lang="ru-RU" sz="5600" dirty="0" smtClean="0">
                <a:solidFill>
                  <a:srgbClr val="0070C0"/>
                </a:solidFill>
              </a:rPr>
              <a:t>Эвтаназия                                                                     Ноутбук</a:t>
            </a:r>
          </a:p>
          <a:p>
            <a:r>
              <a:rPr lang="ru-RU" sz="5600" dirty="0" smtClean="0">
                <a:solidFill>
                  <a:srgbClr val="0070C0"/>
                </a:solidFill>
              </a:rPr>
              <a:t>Суицид                                                                          Принтер    </a:t>
            </a:r>
          </a:p>
          <a:p>
            <a:r>
              <a:rPr lang="ru-RU" sz="5600" u="sng" dirty="0" smtClean="0">
                <a:solidFill>
                  <a:srgbClr val="FF0000"/>
                </a:solidFill>
              </a:rPr>
              <a:t>3.Мода </a:t>
            </a:r>
            <a:r>
              <a:rPr lang="ru-RU" sz="5600" dirty="0" smtClean="0">
                <a:solidFill>
                  <a:srgbClr val="FF0000"/>
                </a:solidFill>
              </a:rPr>
              <a:t>   </a:t>
            </a:r>
            <a:r>
              <a:rPr lang="ru-RU" sz="5600" dirty="0" smtClean="0">
                <a:solidFill>
                  <a:srgbClr val="0070C0"/>
                </a:solidFill>
              </a:rPr>
              <a:t>                                                                       </a:t>
            </a:r>
            <a:r>
              <a:rPr lang="ru-RU" sz="5600" dirty="0" err="1" smtClean="0">
                <a:solidFill>
                  <a:srgbClr val="0070C0"/>
                </a:solidFill>
              </a:rPr>
              <a:t>Маунтинбайк</a:t>
            </a:r>
            <a:r>
              <a:rPr lang="ru-RU" sz="5600" dirty="0" smtClean="0">
                <a:solidFill>
                  <a:srgbClr val="0070C0"/>
                </a:solidFill>
              </a:rPr>
              <a:t>   </a:t>
            </a:r>
          </a:p>
          <a:p>
            <a:r>
              <a:rPr lang="ru-RU" sz="5600" dirty="0" smtClean="0">
                <a:solidFill>
                  <a:srgbClr val="0070C0"/>
                </a:solidFill>
              </a:rPr>
              <a:t>Батник	Скейтборд</a:t>
            </a:r>
          </a:p>
          <a:p>
            <a:r>
              <a:rPr lang="ru-RU" sz="5600" dirty="0" smtClean="0">
                <a:solidFill>
                  <a:srgbClr val="0070C0"/>
                </a:solidFill>
              </a:rPr>
              <a:t>Кардиган	</a:t>
            </a:r>
            <a:r>
              <a:rPr lang="ru-RU" sz="5600" u="sng" dirty="0" smtClean="0">
                <a:solidFill>
                  <a:srgbClr val="FF0000"/>
                </a:solidFill>
              </a:rPr>
              <a:t>6.Спорт</a:t>
            </a:r>
          </a:p>
          <a:p>
            <a:r>
              <a:rPr lang="ru-RU" sz="5600" dirty="0" smtClean="0">
                <a:solidFill>
                  <a:srgbClr val="0070C0"/>
                </a:solidFill>
              </a:rPr>
              <a:t>Топ	Армрестлинг</a:t>
            </a:r>
          </a:p>
          <a:p>
            <a:r>
              <a:rPr lang="ru-RU" sz="5600" u="sng" dirty="0" smtClean="0">
                <a:solidFill>
                  <a:srgbClr val="FF0000"/>
                </a:solidFill>
              </a:rPr>
              <a:t>4.Парапсихология</a:t>
            </a:r>
            <a:r>
              <a:rPr lang="ru-RU" sz="5600" dirty="0" smtClean="0">
                <a:solidFill>
                  <a:srgbClr val="0070C0"/>
                </a:solidFill>
              </a:rPr>
              <a:t>	</a:t>
            </a:r>
            <a:r>
              <a:rPr lang="ru-RU" sz="5600" dirty="0" err="1" smtClean="0">
                <a:solidFill>
                  <a:srgbClr val="0070C0"/>
                </a:solidFill>
              </a:rPr>
              <a:t>Байкер</a:t>
            </a:r>
            <a:endParaRPr lang="ru-RU" sz="5600" dirty="0" smtClean="0">
              <a:solidFill>
                <a:srgbClr val="0070C0"/>
              </a:solidFill>
            </a:endParaRPr>
          </a:p>
          <a:p>
            <a:r>
              <a:rPr lang="ru-RU" sz="5600" dirty="0" smtClean="0">
                <a:solidFill>
                  <a:srgbClr val="0070C0"/>
                </a:solidFill>
              </a:rPr>
              <a:t>Полтергейст	</a:t>
            </a:r>
            <a:r>
              <a:rPr lang="ru-RU" sz="5600" dirty="0" err="1" smtClean="0">
                <a:solidFill>
                  <a:srgbClr val="0070C0"/>
                </a:solidFill>
              </a:rPr>
              <a:t>Кикбоксинг</a:t>
            </a:r>
            <a:endParaRPr lang="ru-RU" sz="5600" dirty="0" smtClean="0">
              <a:solidFill>
                <a:srgbClr val="0070C0"/>
              </a:solidFill>
            </a:endParaRPr>
          </a:p>
          <a:p>
            <a:r>
              <a:rPr lang="ru-RU" sz="5600" dirty="0" smtClean="0">
                <a:solidFill>
                  <a:srgbClr val="0070C0"/>
                </a:solidFill>
              </a:rPr>
              <a:t>Экстрасенс	Культуризм</a:t>
            </a:r>
          </a:p>
          <a:p>
            <a:r>
              <a:rPr lang="ru-RU" sz="5600" dirty="0" smtClean="0">
                <a:solidFill>
                  <a:srgbClr val="0070C0"/>
                </a:solidFill>
              </a:rPr>
              <a:t>Астральное  тело	</a:t>
            </a:r>
            <a:r>
              <a:rPr lang="ru-RU" sz="5600" dirty="0" err="1" smtClean="0">
                <a:solidFill>
                  <a:srgbClr val="0070C0"/>
                </a:solidFill>
              </a:rPr>
              <a:t>Промоутер</a:t>
            </a:r>
            <a:endParaRPr lang="ru-RU" sz="5600" dirty="0" smtClean="0">
              <a:solidFill>
                <a:srgbClr val="0070C0"/>
              </a:solidFill>
            </a:endParaRPr>
          </a:p>
          <a:p>
            <a:r>
              <a:rPr lang="ru-RU" sz="5600" dirty="0" smtClean="0">
                <a:solidFill>
                  <a:srgbClr val="0070C0"/>
                </a:solidFill>
              </a:rPr>
              <a:t>Телекинез	Саммит</a:t>
            </a:r>
          </a:p>
          <a:p>
            <a:r>
              <a:rPr lang="ru-RU" sz="5600" dirty="0" smtClean="0">
                <a:solidFill>
                  <a:srgbClr val="0070C0"/>
                </a:solidFill>
              </a:rPr>
              <a:t>	Сноуборд</a:t>
            </a:r>
          </a:p>
          <a:p>
            <a:r>
              <a:rPr lang="ru-RU" sz="5600" dirty="0" smtClean="0">
                <a:solidFill>
                  <a:srgbClr val="0070C0"/>
                </a:solidFill>
              </a:rPr>
              <a:t>	</a:t>
            </a:r>
            <a:r>
              <a:rPr lang="ru-RU" sz="5600" dirty="0" err="1" smtClean="0">
                <a:solidFill>
                  <a:srgbClr val="0070C0"/>
                </a:solidFill>
              </a:rPr>
              <a:t>Боди-арт</a:t>
            </a:r>
            <a:endParaRPr lang="ru-RU" sz="5600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pic>
        <p:nvPicPr>
          <p:cNvPr id="1026" name="Picture 2" descr="F: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81950" y="0"/>
            <a:ext cx="1162050" cy="1428751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</TotalTime>
  <Words>40</Words>
  <PresentationFormat>Экран (4:3)</PresentationFormat>
  <Paragraphs>31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Трек</vt:lpstr>
      <vt:lpstr>Современные  англицизмы: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 англицизмы: </dc:title>
  <dc:creator>Пользователь</dc:creator>
  <cp:lastModifiedBy>Пользователь</cp:lastModifiedBy>
  <cp:revision>2</cp:revision>
  <dcterms:created xsi:type="dcterms:W3CDTF">2013-04-07T07:24:56Z</dcterms:created>
  <dcterms:modified xsi:type="dcterms:W3CDTF">2013-04-07T07:36:23Z</dcterms:modified>
</cp:coreProperties>
</file>