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5" autoAdjust="0"/>
    <p:restoredTop sz="94582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2000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2000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 advTm="2000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advClick="0" advTm="2000">
    <p:circl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yandsearch?source=wiz&amp;text=%D1%84%D0%BE%D1%82%D0%BA%D0%B8%20%D0%BA%D0%BE%D1%80%D0%BE%D0%BB%D0%B5%D0%B2%D1%8B%20%D0%B2%D0%B5%D0%BB%D0%B8%D0%BA%D0%BE%D0%B1%D1%80%D0%B8%D1%82%D0%B0%D0%BD%D0%B8%D0%B8&amp;noreask=1&amp;pos=25&amp;rpt=simage&amp;lr=47&amp;uinfo=sw-1423-sh-732-fw-1198-fh-526-pd-1&amp;img_url=http%3A%2F%2Fqrok.net%2Fuploads%2Fposts%2F2010-05%2F1273730325_53cfeccf8d.jpg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Новая папка\queen-angl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00108"/>
            <a:ext cx="6072230" cy="51435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Новая папка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642918"/>
            <a:ext cx="5715000" cy="5705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Новая папка\3dc8844d475f255e0cf2e8064f0b7d3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00042"/>
            <a:ext cx="5543550" cy="56197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Новая папка\0_39038_5837e9b6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619125"/>
            <a:ext cx="4857784" cy="62388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интернет-ресурсы: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images.yandex.ru/yandsearch?source=wiz&amp;text=%D1%84%D0%BE%D1%82%D0%BA%D0%B8%20%D0%BA%D0%BE%D1%80%D0%BE%D0%BB%D0%B5%D0%B2%D1%8B%20%D0%B2%D0%B5%D0%BB%D0%B8%D0%BA%D0%BE%D0%B1%D1%80%D0%B8%D1%82%D0%B0%D0%BD%D0%B8%D0%B8&amp;noreask=1&amp;pos=25&amp;rpt=simage&amp;lr=47&amp;uinfo=sw-1423-sh-732-fw-1198-fh-526-pd-1&amp;img_url=http%3A%2F%2Fqrok.net%2Fuploads%2Fposts%2F2010-05%2F1273730325_53cfeccf8d.jpg</a:t>
            </a:r>
            <a:endParaRPr lang="ru-RU" dirty="0"/>
          </a:p>
        </p:txBody>
      </p:sp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Новая папка\elizaveta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274" y="1147762"/>
            <a:ext cx="6721493" cy="478156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Новая папка\elizave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6688" y="1401762"/>
            <a:ext cx="5751004" cy="431325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Новая папка\article-1229103-07444E87000005DC-564_634x4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9" y="1292190"/>
            <a:ext cx="7685450" cy="499433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Новая папка\a31ffe1b349d9c6bb8d501538f0812486e02b9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642918"/>
            <a:ext cx="6000792" cy="547688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Новая папка\83289131_large_42170938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8349" y="1335088"/>
            <a:ext cx="7268157" cy="49514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Новая папка\79014551_Vuystavka_Anni_Leybovic_v_Moskve_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7215238" cy="521497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Новая папка\65ad85e68e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857232"/>
            <a:ext cx="4714908" cy="558643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Новая папка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4112" y="785794"/>
            <a:ext cx="5561027" cy="570231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</TotalTime>
  <Words>8</Words>
  <PresentationFormat>Экран (4:3)</PresentationFormat>
  <Paragraphs>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Используемые интернет-ресурсы: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</cp:revision>
  <dcterms:created xsi:type="dcterms:W3CDTF">2013-04-06T16:24:59Z</dcterms:created>
  <dcterms:modified xsi:type="dcterms:W3CDTF">2013-04-06T16:36:01Z</dcterms:modified>
</cp:coreProperties>
</file>