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Словарь школьника: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слайд №5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401080" cy="5786454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smtClean="0"/>
              <a:t>Абсолютный-</a:t>
            </a:r>
            <a:r>
              <a:rPr lang="en-US" sz="6400" dirty="0" smtClean="0"/>
              <a:t>absolute</a:t>
            </a:r>
            <a:r>
              <a:rPr lang="ru-RU" sz="6400" dirty="0" smtClean="0"/>
              <a:t>- полный ,чистый(глупец)</a:t>
            </a:r>
          </a:p>
          <a:p>
            <a:r>
              <a:rPr lang="ru-RU" sz="6400" dirty="0" err="1" smtClean="0"/>
              <a:t>Боди</a:t>
            </a:r>
            <a:r>
              <a:rPr lang="ru-RU" sz="6400" dirty="0" smtClean="0"/>
              <a:t> арт.-</a:t>
            </a:r>
            <a:r>
              <a:rPr lang="en-US" sz="6400" dirty="0" smtClean="0"/>
              <a:t>body</a:t>
            </a:r>
            <a:r>
              <a:rPr lang="ru-RU" sz="6400" dirty="0" smtClean="0"/>
              <a:t>-</a:t>
            </a:r>
            <a:r>
              <a:rPr lang="en-US" sz="6400" dirty="0" smtClean="0"/>
              <a:t>art</a:t>
            </a:r>
            <a:r>
              <a:rPr lang="ru-RU" sz="6400" dirty="0" smtClean="0"/>
              <a:t>-искусство телосложения.</a:t>
            </a:r>
          </a:p>
          <a:p>
            <a:r>
              <a:rPr lang="ru-RU" sz="6400" dirty="0" err="1" smtClean="0"/>
              <a:t>Байкер</a:t>
            </a:r>
            <a:r>
              <a:rPr lang="ru-RU" sz="6400" dirty="0" smtClean="0"/>
              <a:t>-</a:t>
            </a:r>
            <a:r>
              <a:rPr lang="en-US" sz="6400" dirty="0" smtClean="0"/>
              <a:t>biker-</a:t>
            </a:r>
            <a:r>
              <a:rPr lang="ru-RU" sz="6400" dirty="0" err="1" smtClean="0"/>
              <a:t>велосипидист</a:t>
            </a:r>
            <a:r>
              <a:rPr lang="ru-RU" sz="6400" dirty="0" smtClean="0"/>
              <a:t>.</a:t>
            </a:r>
          </a:p>
          <a:p>
            <a:r>
              <a:rPr lang="ru-RU" sz="6400" dirty="0" smtClean="0"/>
              <a:t>Бой-френд-</a:t>
            </a:r>
            <a:r>
              <a:rPr lang="en-US" sz="6400" dirty="0" smtClean="0"/>
              <a:t>boyfriend</a:t>
            </a:r>
            <a:r>
              <a:rPr lang="ru-RU" sz="6400" dirty="0" smtClean="0"/>
              <a:t>-возлюбленный ,дружок.</a:t>
            </a:r>
          </a:p>
          <a:p>
            <a:r>
              <a:rPr lang="ru-RU" sz="6400" dirty="0" smtClean="0"/>
              <a:t>Боулинг-</a:t>
            </a:r>
            <a:r>
              <a:rPr lang="en-US" sz="6400" dirty="0" smtClean="0"/>
              <a:t>bowling</a:t>
            </a:r>
            <a:r>
              <a:rPr lang="ru-RU" sz="6400" dirty="0" smtClean="0"/>
              <a:t>-катать шары.</a:t>
            </a:r>
          </a:p>
          <a:p>
            <a:r>
              <a:rPr lang="en-US" sz="6400" dirty="0" smtClean="0"/>
              <a:t>Bay-wow-</a:t>
            </a:r>
            <a:r>
              <a:rPr lang="ru-RU" sz="6400" dirty="0" err="1" smtClean="0"/>
              <a:t>восторг,изумление</a:t>
            </a:r>
            <a:r>
              <a:rPr lang="ru-RU" sz="6400" dirty="0" smtClean="0"/>
              <a:t>.</a:t>
            </a:r>
          </a:p>
          <a:p>
            <a:r>
              <a:rPr lang="ru-RU" sz="6400" dirty="0" err="1" smtClean="0"/>
              <a:t>Диллер</a:t>
            </a:r>
            <a:r>
              <a:rPr lang="ru-RU" sz="6400" dirty="0" smtClean="0"/>
              <a:t>-</a:t>
            </a:r>
            <a:r>
              <a:rPr lang="en-US" sz="6400" dirty="0" smtClean="0"/>
              <a:t>dealer-</a:t>
            </a:r>
            <a:r>
              <a:rPr lang="ru-RU" sz="6400" dirty="0" smtClean="0"/>
              <a:t>посредник.</a:t>
            </a:r>
          </a:p>
          <a:p>
            <a:r>
              <a:rPr lang="ru-RU" sz="6400" dirty="0" smtClean="0"/>
              <a:t>Драйв-</a:t>
            </a:r>
            <a:r>
              <a:rPr lang="en-US" sz="6400" dirty="0" smtClean="0"/>
              <a:t>drive-</a:t>
            </a:r>
            <a:r>
              <a:rPr lang="ru-RU" sz="6400" dirty="0" err="1" smtClean="0"/>
              <a:t>запал,энергетика</a:t>
            </a:r>
            <a:r>
              <a:rPr lang="ru-RU" sz="6400" dirty="0" smtClean="0"/>
              <a:t>.</a:t>
            </a:r>
          </a:p>
          <a:p>
            <a:r>
              <a:rPr lang="ru-RU" sz="6400" dirty="0" smtClean="0"/>
              <a:t>Дисплей</a:t>
            </a:r>
            <a:r>
              <a:rPr lang="en-US" sz="6400" dirty="0" smtClean="0"/>
              <a:t>-display-</a:t>
            </a:r>
            <a:r>
              <a:rPr lang="ru-RU" sz="6400" dirty="0" err="1" smtClean="0"/>
              <a:t>показ,выставка</a:t>
            </a:r>
            <a:r>
              <a:rPr lang="ru-RU" sz="6400" dirty="0" smtClean="0"/>
              <a:t>.</a:t>
            </a:r>
          </a:p>
          <a:p>
            <a:r>
              <a:rPr lang="ru-RU" sz="6400" dirty="0" err="1" smtClean="0"/>
              <a:t>Дискжокей</a:t>
            </a:r>
            <a:r>
              <a:rPr lang="ru-RU" sz="6400" dirty="0" smtClean="0"/>
              <a:t>-</a:t>
            </a:r>
            <a:r>
              <a:rPr lang="en-US" sz="6400" dirty="0" smtClean="0"/>
              <a:t>disk jockey</a:t>
            </a:r>
            <a:r>
              <a:rPr lang="ru-RU" sz="6400" dirty="0" smtClean="0"/>
              <a:t>-(диктор)ведущий программу ,составленную из звукозаписи.</a:t>
            </a:r>
          </a:p>
          <a:p>
            <a:r>
              <a:rPr lang="ru-RU" sz="6400" dirty="0" smtClean="0"/>
              <a:t>Кроссворд-</a:t>
            </a:r>
            <a:r>
              <a:rPr lang="en-US" sz="6400" dirty="0" smtClean="0"/>
              <a:t>crossword-</a:t>
            </a:r>
            <a:r>
              <a:rPr lang="ru-RU" sz="6400" dirty="0" smtClean="0"/>
              <a:t>кроссворд.</a:t>
            </a:r>
          </a:p>
          <a:p>
            <a:r>
              <a:rPr lang="ru-RU" sz="6400" dirty="0" err="1" smtClean="0"/>
              <a:t>Мейкап</a:t>
            </a:r>
            <a:r>
              <a:rPr lang="ru-RU" sz="6400" dirty="0" smtClean="0"/>
              <a:t>-</a:t>
            </a:r>
            <a:r>
              <a:rPr lang="en-US" sz="6400" dirty="0" smtClean="0"/>
              <a:t>make up-</a:t>
            </a:r>
            <a:r>
              <a:rPr lang="ru-RU" sz="6400" dirty="0" smtClean="0"/>
              <a:t>макияж.</a:t>
            </a:r>
          </a:p>
          <a:p>
            <a:r>
              <a:rPr lang="ru-RU" sz="6400" dirty="0" smtClean="0"/>
              <a:t>О</a:t>
            </a:r>
            <a:r>
              <a:rPr lang="en-US" sz="6400" dirty="0" smtClean="0"/>
              <a:t>’</a:t>
            </a:r>
            <a:r>
              <a:rPr lang="ru-RU" sz="6400" dirty="0" err="1" smtClean="0"/>
              <a:t>кей</a:t>
            </a:r>
            <a:r>
              <a:rPr lang="ru-RU" sz="6400" dirty="0" smtClean="0"/>
              <a:t>-</a:t>
            </a:r>
            <a:r>
              <a:rPr lang="en-US" sz="6400" dirty="0" smtClean="0"/>
              <a:t>ok</a:t>
            </a:r>
            <a:r>
              <a:rPr lang="ru-RU" sz="6400" dirty="0" smtClean="0"/>
              <a:t>-хорошо.</a:t>
            </a:r>
          </a:p>
          <a:p>
            <a:r>
              <a:rPr lang="ru-RU" sz="6400" dirty="0" smtClean="0"/>
              <a:t>Презент-</a:t>
            </a:r>
            <a:r>
              <a:rPr lang="en-US" sz="6400" dirty="0" smtClean="0"/>
              <a:t>present –</a:t>
            </a:r>
            <a:r>
              <a:rPr lang="ru-RU" sz="6400" dirty="0" smtClean="0"/>
              <a:t>подарок.</a:t>
            </a:r>
          </a:p>
          <a:p>
            <a:r>
              <a:rPr lang="ru-RU" sz="6400" dirty="0" err="1" smtClean="0"/>
              <a:t>Пазл</a:t>
            </a:r>
            <a:r>
              <a:rPr lang="ru-RU" sz="6400" dirty="0" smtClean="0"/>
              <a:t>-</a:t>
            </a:r>
            <a:r>
              <a:rPr lang="en-US" sz="6400" dirty="0" smtClean="0"/>
              <a:t>puzzle-</a:t>
            </a:r>
            <a:r>
              <a:rPr lang="ru-RU" sz="6400" dirty="0" smtClean="0"/>
              <a:t>головоломка.</a:t>
            </a:r>
          </a:p>
          <a:p>
            <a:r>
              <a:rPr lang="ru-RU" sz="6400" dirty="0" smtClean="0"/>
              <a:t>Супермен-</a:t>
            </a:r>
            <a:r>
              <a:rPr lang="en-US" sz="6400" dirty="0" smtClean="0"/>
              <a:t>superman –</a:t>
            </a:r>
            <a:r>
              <a:rPr lang="ru-RU" sz="6400" dirty="0" err="1" smtClean="0"/>
              <a:t>сверх-человек</a:t>
            </a:r>
            <a:r>
              <a:rPr lang="ru-RU" sz="6400" dirty="0" smtClean="0"/>
              <a:t>.</a:t>
            </a:r>
          </a:p>
          <a:p>
            <a:r>
              <a:rPr lang="ru-RU" sz="6400" dirty="0" smtClean="0"/>
              <a:t>Сайт-</a:t>
            </a:r>
            <a:r>
              <a:rPr lang="en-US" sz="6400" dirty="0" smtClean="0"/>
              <a:t>site-</a:t>
            </a:r>
            <a:r>
              <a:rPr lang="ru-RU" sz="6400" dirty="0" smtClean="0"/>
              <a:t>местонахождение.</a:t>
            </a:r>
          </a:p>
          <a:p>
            <a:r>
              <a:rPr lang="ru-RU" sz="6400" dirty="0" err="1" smtClean="0"/>
              <a:t>Упс</a:t>
            </a:r>
            <a:r>
              <a:rPr lang="ru-RU" sz="6400" dirty="0" smtClean="0"/>
              <a:t>-</a:t>
            </a:r>
            <a:r>
              <a:rPr lang="en-US" sz="6400" dirty="0" smtClean="0"/>
              <a:t>ups-</a:t>
            </a:r>
            <a:r>
              <a:rPr lang="ru-RU" sz="6400" dirty="0" smtClean="0"/>
              <a:t>успех.</a:t>
            </a:r>
          </a:p>
          <a:p>
            <a:r>
              <a:rPr lang="ru-RU" sz="6400" dirty="0" smtClean="0"/>
              <a:t>Фаворит-</a:t>
            </a:r>
            <a:r>
              <a:rPr lang="en-US" sz="6400" dirty="0" smtClean="0"/>
              <a:t>favorite –</a:t>
            </a:r>
            <a:r>
              <a:rPr lang="ru-RU" sz="6400" dirty="0" smtClean="0"/>
              <a:t>любимец.</a:t>
            </a:r>
          </a:p>
          <a:p>
            <a:r>
              <a:rPr lang="ru-RU" sz="6400" dirty="0" smtClean="0"/>
              <a:t>Факт-</a:t>
            </a:r>
            <a:r>
              <a:rPr lang="en-US" sz="6400" dirty="0" smtClean="0"/>
              <a:t>fact</a:t>
            </a:r>
            <a:endParaRPr lang="ru-RU" sz="6400" dirty="0" smtClean="0"/>
          </a:p>
          <a:p>
            <a:r>
              <a:rPr lang="ru-RU" sz="6400" dirty="0" smtClean="0"/>
              <a:t>Фактор-</a:t>
            </a:r>
            <a:r>
              <a:rPr lang="en-US" sz="6400" dirty="0" smtClean="0"/>
              <a:t>factor</a:t>
            </a:r>
            <a:endParaRPr lang="ru-RU" sz="6400" dirty="0" smtClean="0"/>
          </a:p>
          <a:p>
            <a:r>
              <a:rPr lang="ru-RU" sz="6400" dirty="0" smtClean="0"/>
              <a:t>Фанат-</a:t>
            </a:r>
            <a:r>
              <a:rPr lang="en-US" sz="6400" dirty="0" smtClean="0"/>
              <a:t>fan</a:t>
            </a:r>
            <a:endParaRPr lang="ru-RU" sz="6400" dirty="0" smtClean="0"/>
          </a:p>
          <a:p>
            <a:r>
              <a:rPr lang="ru-RU" sz="6400" dirty="0" smtClean="0"/>
              <a:t>Чек-</a:t>
            </a:r>
            <a:r>
              <a:rPr lang="en-US" sz="6400" dirty="0" smtClean="0"/>
              <a:t>check-</a:t>
            </a:r>
            <a:r>
              <a:rPr lang="ru-RU" sz="6400" dirty="0" smtClean="0"/>
              <a:t>номерок.</a:t>
            </a:r>
          </a:p>
          <a:p>
            <a:r>
              <a:rPr lang="ru-RU" sz="6400" dirty="0" smtClean="0"/>
              <a:t>Шейпинг-</a:t>
            </a:r>
            <a:r>
              <a:rPr lang="en-US" sz="6400" dirty="0" smtClean="0"/>
              <a:t>shaping-</a:t>
            </a:r>
            <a:r>
              <a:rPr lang="ru-RU" sz="6400" dirty="0" smtClean="0"/>
              <a:t>придание формы.</a:t>
            </a:r>
          </a:p>
          <a:p>
            <a:endParaRPr lang="ru-RU" dirty="0"/>
          </a:p>
        </p:txBody>
      </p:sp>
      <p:pic>
        <p:nvPicPr>
          <p:cNvPr id="1026" name="Picture 2" descr="C:\Users\User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3675" y="17463"/>
            <a:ext cx="1162050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</TotalTime>
  <Words>118</Words>
  <PresentationFormat>Экран (4:3)</PresentationFormat>
  <Paragraphs>25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Поток</vt:lpstr>
      <vt:lpstr>Словарь школьника: слайд №5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Словарь школьника: слайд №5</dc:title>
  <dc:creator>Пользователь</dc:creator>
  <cp:lastModifiedBy>Пользователь</cp:lastModifiedBy>
  <cp:revision>3</cp:revision>
  <dcterms:created xsi:type="dcterms:W3CDTF">2013-04-07T07:53:42Z</dcterms:created>
  <dcterms:modified xsi:type="dcterms:W3CDTF">2013-04-07T08:14:41Z</dcterms:modified>
</cp:coreProperties>
</file>