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07.04.2013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07.04.2013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07.04.2013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07.04.2013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07.04.2013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Реконструкция   </a:t>
            </a:r>
            <a:r>
              <a:rPr lang="ru-RU" dirty="0" smtClean="0">
                <a:solidFill>
                  <a:srgbClr val="0070C0"/>
                </a:solidFill>
              </a:rPr>
              <a:t>( от англ. </a:t>
            </a:r>
            <a:r>
              <a:rPr lang="en-US" dirty="0" smtClean="0">
                <a:solidFill>
                  <a:srgbClr val="0070C0"/>
                </a:solidFill>
              </a:rPr>
              <a:t>reconstruction</a:t>
            </a:r>
            <a:r>
              <a:rPr lang="ru-RU" dirty="0" smtClean="0">
                <a:solidFill>
                  <a:srgbClr val="0070C0"/>
                </a:solidFill>
              </a:rPr>
              <a:t>)- перестройка;</a:t>
            </a:r>
          </a:p>
          <a:p>
            <a:r>
              <a:rPr lang="ru-RU" dirty="0" smtClean="0">
                <a:solidFill>
                  <a:srgbClr val="0070C0"/>
                </a:solidFill>
              </a:rPr>
              <a:t>Фито- центр        ( от  англ.</a:t>
            </a:r>
            <a:r>
              <a:rPr lang="en-US" dirty="0" smtClean="0">
                <a:solidFill>
                  <a:srgbClr val="0070C0"/>
                </a:solidFill>
              </a:rPr>
              <a:t>fit</a:t>
            </a:r>
            <a:r>
              <a:rPr lang="ru-RU" dirty="0" smtClean="0">
                <a:solidFill>
                  <a:srgbClr val="0070C0"/>
                </a:solidFill>
              </a:rPr>
              <a:t>  )- стройный, здоровый;  </a:t>
            </a:r>
          </a:p>
          <a:p>
            <a:r>
              <a:rPr lang="ru-RU" dirty="0" smtClean="0">
                <a:solidFill>
                  <a:srgbClr val="0070C0"/>
                </a:solidFill>
              </a:rPr>
              <a:t>Презентация        ( от  англ. </a:t>
            </a:r>
            <a:r>
              <a:rPr lang="en-US" dirty="0" smtClean="0">
                <a:solidFill>
                  <a:srgbClr val="0070C0"/>
                </a:solidFill>
              </a:rPr>
              <a:t>presentation</a:t>
            </a:r>
            <a:r>
              <a:rPr lang="ru-RU" dirty="0" smtClean="0">
                <a:solidFill>
                  <a:srgbClr val="0070C0"/>
                </a:solidFill>
              </a:rPr>
              <a:t> ) -  представление;</a:t>
            </a:r>
          </a:p>
          <a:p>
            <a:r>
              <a:rPr lang="ru-RU" dirty="0" smtClean="0">
                <a:solidFill>
                  <a:srgbClr val="0070C0"/>
                </a:solidFill>
              </a:rPr>
              <a:t>Дизайн                ( от  англ.</a:t>
            </a:r>
            <a:r>
              <a:rPr lang="en-US" dirty="0" smtClean="0">
                <a:solidFill>
                  <a:srgbClr val="0070C0"/>
                </a:solidFill>
              </a:rPr>
              <a:t>design</a:t>
            </a:r>
            <a:r>
              <a:rPr lang="ru-RU" dirty="0" smtClean="0">
                <a:solidFill>
                  <a:srgbClr val="0070C0"/>
                </a:solidFill>
              </a:rPr>
              <a:t>  ) -  рисунок, эскиз, узор;</a:t>
            </a:r>
          </a:p>
          <a:p>
            <a:r>
              <a:rPr lang="ru-RU" dirty="0" err="1" smtClean="0">
                <a:solidFill>
                  <a:srgbClr val="0070C0"/>
                </a:solidFill>
              </a:rPr>
              <a:t>Тинейджер</a:t>
            </a:r>
            <a:r>
              <a:rPr lang="ru-RU" dirty="0" smtClean="0">
                <a:solidFill>
                  <a:srgbClr val="0070C0"/>
                </a:solidFill>
              </a:rPr>
              <a:t>          ( от  англ. </a:t>
            </a:r>
            <a:r>
              <a:rPr lang="en-US" dirty="0" smtClean="0">
                <a:solidFill>
                  <a:srgbClr val="0070C0"/>
                </a:solidFill>
              </a:rPr>
              <a:t>teenager</a:t>
            </a:r>
            <a:r>
              <a:rPr lang="ru-RU" dirty="0" smtClean="0">
                <a:solidFill>
                  <a:srgbClr val="0070C0"/>
                </a:solidFill>
              </a:rPr>
              <a:t>  ) –подросток;   </a:t>
            </a:r>
          </a:p>
          <a:p>
            <a:r>
              <a:rPr lang="ru-RU" dirty="0" smtClean="0">
                <a:solidFill>
                  <a:srgbClr val="0070C0"/>
                </a:solidFill>
              </a:rPr>
              <a:t>Департамент      ( от  англ. </a:t>
            </a:r>
            <a:r>
              <a:rPr lang="en-US" dirty="0" smtClean="0">
                <a:solidFill>
                  <a:srgbClr val="0070C0"/>
                </a:solidFill>
              </a:rPr>
              <a:t>department</a:t>
            </a:r>
            <a:r>
              <a:rPr lang="ru-RU" dirty="0" smtClean="0">
                <a:solidFill>
                  <a:srgbClr val="0070C0"/>
                </a:solidFill>
              </a:rPr>
              <a:t>  )- отдел ;</a:t>
            </a:r>
          </a:p>
          <a:p>
            <a:r>
              <a:rPr lang="ru-RU" dirty="0" smtClean="0">
                <a:solidFill>
                  <a:srgbClr val="0070C0"/>
                </a:solidFill>
              </a:rPr>
              <a:t>Конструктивный  ( от  англ.  </a:t>
            </a:r>
            <a:r>
              <a:rPr lang="en-US" dirty="0" smtClean="0">
                <a:solidFill>
                  <a:srgbClr val="0070C0"/>
                </a:solidFill>
              </a:rPr>
              <a:t>constructive</a:t>
            </a:r>
            <a:r>
              <a:rPr lang="ru-RU" dirty="0" smtClean="0">
                <a:solidFill>
                  <a:srgbClr val="0070C0"/>
                </a:solidFill>
              </a:rPr>
              <a:t> )- созидательный ;</a:t>
            </a:r>
          </a:p>
          <a:p>
            <a:r>
              <a:rPr lang="ru-RU" dirty="0" smtClean="0">
                <a:solidFill>
                  <a:srgbClr val="0070C0"/>
                </a:solidFill>
              </a:rPr>
              <a:t>Дефицит  (  от англ. </a:t>
            </a:r>
            <a:r>
              <a:rPr lang="en-US" dirty="0" smtClean="0">
                <a:solidFill>
                  <a:srgbClr val="0070C0"/>
                </a:solidFill>
              </a:rPr>
              <a:t>deficit</a:t>
            </a:r>
            <a:r>
              <a:rPr lang="ru-RU" dirty="0" smtClean="0">
                <a:solidFill>
                  <a:srgbClr val="0070C0"/>
                </a:solidFill>
              </a:rPr>
              <a:t>  ) – нехватка ;</a:t>
            </a:r>
          </a:p>
          <a:p>
            <a:r>
              <a:rPr lang="ru-RU" dirty="0" smtClean="0">
                <a:solidFill>
                  <a:srgbClr val="0070C0"/>
                </a:solidFill>
              </a:rPr>
              <a:t>Регион ( от англ. </a:t>
            </a:r>
            <a:r>
              <a:rPr lang="en-US" dirty="0" smtClean="0">
                <a:solidFill>
                  <a:srgbClr val="0070C0"/>
                </a:solidFill>
              </a:rPr>
              <a:t>region</a:t>
            </a:r>
            <a:r>
              <a:rPr lang="ru-RU" dirty="0" smtClean="0">
                <a:solidFill>
                  <a:srgbClr val="0070C0"/>
                </a:solidFill>
              </a:rPr>
              <a:t> ) –область ;</a:t>
            </a:r>
          </a:p>
          <a:p>
            <a:r>
              <a:rPr lang="ru-RU" dirty="0" smtClean="0">
                <a:solidFill>
                  <a:srgbClr val="0070C0"/>
                </a:solidFill>
              </a:rPr>
              <a:t>Сезон  ( от  англ.  </a:t>
            </a:r>
            <a:r>
              <a:rPr lang="en-US" dirty="0" smtClean="0">
                <a:solidFill>
                  <a:srgbClr val="0070C0"/>
                </a:solidFill>
              </a:rPr>
              <a:t>season</a:t>
            </a:r>
            <a:r>
              <a:rPr lang="ru-RU" dirty="0" smtClean="0">
                <a:solidFill>
                  <a:srgbClr val="0070C0"/>
                </a:solidFill>
              </a:rPr>
              <a:t>  )- время  года ;</a:t>
            </a:r>
          </a:p>
          <a:p>
            <a:r>
              <a:rPr lang="ru-RU" dirty="0" smtClean="0">
                <a:solidFill>
                  <a:srgbClr val="0070C0"/>
                </a:solidFill>
              </a:rPr>
              <a:t>Коммуникация ( от  англ. </a:t>
            </a:r>
            <a:r>
              <a:rPr lang="en-US" dirty="0" smtClean="0">
                <a:solidFill>
                  <a:srgbClr val="0070C0"/>
                </a:solidFill>
              </a:rPr>
              <a:t>communication</a:t>
            </a:r>
            <a:r>
              <a:rPr lang="ru-RU" dirty="0" smtClean="0">
                <a:solidFill>
                  <a:srgbClr val="0070C0"/>
                </a:solidFill>
              </a:rPr>
              <a:t> ) –сообщение ;</a:t>
            </a:r>
          </a:p>
          <a:p>
            <a:r>
              <a:rPr lang="ru-RU" dirty="0" smtClean="0">
                <a:solidFill>
                  <a:srgbClr val="0070C0"/>
                </a:solidFill>
              </a:rPr>
              <a:t>Эксклюзивный ( от  англ. </a:t>
            </a:r>
            <a:r>
              <a:rPr lang="en-US" dirty="0" smtClean="0">
                <a:solidFill>
                  <a:srgbClr val="0070C0"/>
                </a:solidFill>
              </a:rPr>
              <a:t>exclusive</a:t>
            </a:r>
            <a:r>
              <a:rPr lang="ru-RU" dirty="0" smtClean="0">
                <a:solidFill>
                  <a:srgbClr val="0070C0"/>
                </a:solidFill>
              </a:rPr>
              <a:t> ) –исключительный ;</a:t>
            </a:r>
          </a:p>
          <a:p>
            <a:r>
              <a:rPr lang="ru-RU" dirty="0" smtClean="0">
                <a:solidFill>
                  <a:srgbClr val="0070C0"/>
                </a:solidFill>
              </a:rPr>
              <a:t>Субсидия  ( от англ.</a:t>
            </a:r>
            <a:r>
              <a:rPr lang="en-US" dirty="0" smtClean="0">
                <a:solidFill>
                  <a:srgbClr val="0070C0"/>
                </a:solidFill>
              </a:rPr>
              <a:t>subsidy</a:t>
            </a:r>
            <a:r>
              <a:rPr lang="ru-RU" dirty="0" smtClean="0">
                <a:solidFill>
                  <a:srgbClr val="0070C0"/>
                </a:solidFill>
              </a:rPr>
              <a:t> ) – дотация.</a:t>
            </a:r>
          </a:p>
          <a:p>
            <a:r>
              <a:rPr lang="ru-RU" dirty="0" smtClean="0">
                <a:solidFill>
                  <a:srgbClr val="0070C0"/>
                </a:solidFill>
              </a:rPr>
              <a:t>Слова , значение  которых  непонятно  большинству носителей  языка :</a:t>
            </a:r>
          </a:p>
          <a:p>
            <a:r>
              <a:rPr lang="ru-RU" dirty="0" err="1" smtClean="0">
                <a:solidFill>
                  <a:srgbClr val="0070C0"/>
                </a:solidFill>
              </a:rPr>
              <a:t>Пирсинг</a:t>
            </a:r>
            <a:r>
              <a:rPr lang="ru-RU" dirty="0" smtClean="0">
                <a:solidFill>
                  <a:srgbClr val="0070C0"/>
                </a:solidFill>
              </a:rPr>
              <a:t>        ( от  англ. </a:t>
            </a:r>
            <a:r>
              <a:rPr lang="en-US" dirty="0" smtClean="0">
                <a:solidFill>
                  <a:srgbClr val="0070C0"/>
                </a:solidFill>
              </a:rPr>
              <a:t>piercing</a:t>
            </a:r>
            <a:r>
              <a:rPr lang="ru-RU" dirty="0" smtClean="0">
                <a:solidFill>
                  <a:srgbClr val="0070C0"/>
                </a:solidFill>
              </a:rPr>
              <a:t> ) – прокол, укол;</a:t>
            </a:r>
          </a:p>
          <a:p>
            <a:r>
              <a:rPr lang="ru-RU" dirty="0" smtClean="0">
                <a:solidFill>
                  <a:srgbClr val="0070C0"/>
                </a:solidFill>
              </a:rPr>
              <a:t>Хоспис          ( от  англ. </a:t>
            </a:r>
            <a:r>
              <a:rPr lang="en-US" dirty="0" smtClean="0">
                <a:solidFill>
                  <a:srgbClr val="0070C0"/>
                </a:solidFill>
              </a:rPr>
              <a:t>hospice</a:t>
            </a:r>
            <a:r>
              <a:rPr lang="ru-RU" dirty="0" smtClean="0">
                <a:solidFill>
                  <a:srgbClr val="0070C0"/>
                </a:solidFill>
              </a:rPr>
              <a:t> ) – </a:t>
            </a:r>
            <a:r>
              <a:rPr lang="ru-RU" dirty="0" err="1" smtClean="0">
                <a:solidFill>
                  <a:srgbClr val="0070C0"/>
                </a:solidFill>
              </a:rPr>
              <a:t>приют,богадельня</a:t>
            </a:r>
            <a:r>
              <a:rPr lang="ru-RU" dirty="0" smtClean="0">
                <a:solidFill>
                  <a:srgbClr val="0070C0"/>
                </a:solidFill>
              </a:rPr>
              <a:t>;</a:t>
            </a:r>
          </a:p>
          <a:p>
            <a:r>
              <a:rPr lang="ru-RU" dirty="0" smtClean="0">
                <a:solidFill>
                  <a:srgbClr val="0070C0"/>
                </a:solidFill>
              </a:rPr>
              <a:t>Мультиплекс    ( от англ.</a:t>
            </a:r>
            <a:r>
              <a:rPr lang="en-US" dirty="0" smtClean="0">
                <a:solidFill>
                  <a:srgbClr val="0070C0"/>
                </a:solidFill>
              </a:rPr>
              <a:t>multiplex</a:t>
            </a:r>
            <a:r>
              <a:rPr lang="ru-RU" dirty="0" smtClean="0">
                <a:solidFill>
                  <a:srgbClr val="0070C0"/>
                </a:solidFill>
              </a:rPr>
              <a:t> )- многозальный  комплекс ;</a:t>
            </a:r>
          </a:p>
          <a:p>
            <a:r>
              <a:rPr lang="ru-RU" dirty="0" smtClean="0">
                <a:solidFill>
                  <a:srgbClr val="0070C0"/>
                </a:solidFill>
              </a:rPr>
              <a:t>Пролонгация  ( от  англ.  </a:t>
            </a:r>
            <a:r>
              <a:rPr lang="en-US" dirty="0" smtClean="0">
                <a:solidFill>
                  <a:srgbClr val="0070C0"/>
                </a:solidFill>
              </a:rPr>
              <a:t>prolongation</a:t>
            </a:r>
            <a:r>
              <a:rPr lang="ru-RU" dirty="0" smtClean="0">
                <a:solidFill>
                  <a:srgbClr val="0070C0"/>
                </a:solidFill>
              </a:rPr>
              <a:t> ) – продление, отсрочка.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7429520" cy="1071546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Синонимичные слова в русском языке :          </a:t>
            </a:r>
            <a:r>
              <a:rPr lang="ru-RU" sz="1400" dirty="0" smtClean="0">
                <a:solidFill>
                  <a:srgbClr val="FF0000"/>
                </a:solidFill>
              </a:rPr>
              <a:t>слайд №4</a:t>
            </a:r>
            <a:endParaRPr lang="ru-RU" sz="3200" dirty="0">
              <a:solidFill>
                <a:srgbClr val="FF0000"/>
              </a:solidFill>
            </a:endParaRPr>
          </a:p>
        </p:txBody>
      </p:sp>
      <p:pic>
        <p:nvPicPr>
          <p:cNvPr id="1026" name="Picture 2" descr="C:\Users\User\Desktop\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81950" y="0"/>
            <a:ext cx="1162050" cy="1428751"/>
          </a:xfrm>
          <a:prstGeom prst="rect">
            <a:avLst/>
          </a:prstGeom>
          <a:noFill/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0</TotalTime>
  <Words>191</Words>
  <PresentationFormat>Экран (4:3)</PresentationFormat>
  <Paragraphs>19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Открытая</vt:lpstr>
      <vt:lpstr>Синонимичные слова в русском языке :          слайд №4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Синонимичные слова в русском языке :          слайд №4</dc:title>
  <dc:creator>Пользователь</dc:creator>
  <cp:lastModifiedBy>Пользователь</cp:lastModifiedBy>
  <cp:revision>1</cp:revision>
  <dcterms:created xsi:type="dcterms:W3CDTF">2013-04-07T07:47:36Z</dcterms:created>
  <dcterms:modified xsi:type="dcterms:W3CDTF">2013-04-07T07:52:07Z</dcterms:modified>
</cp:coreProperties>
</file>