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6215074" cy="14700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Интернациональные   </a:t>
            </a:r>
            <a:r>
              <a:rPr lang="ru-RU" sz="1200" dirty="0" smtClean="0">
                <a:solidFill>
                  <a:srgbClr val="FF0000"/>
                </a:solidFill>
              </a:rPr>
              <a:t>слайд№2</a:t>
            </a:r>
            <a:r>
              <a:rPr lang="ru-RU" sz="3200" dirty="0" smtClean="0">
                <a:solidFill>
                  <a:srgbClr val="FF0000"/>
                </a:solidFill>
              </a:rPr>
              <a:t>                  слова: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928670"/>
            <a:ext cx="8143932" cy="5643602"/>
          </a:xfrm>
        </p:spPr>
        <p:txBody>
          <a:bodyPr>
            <a:normAutofit fontScale="25000" lnSpcReduction="20000"/>
          </a:bodyPr>
          <a:lstStyle/>
          <a:p>
            <a:r>
              <a:rPr lang="ru-RU" sz="6000" dirty="0" smtClean="0"/>
              <a:t>-</a:t>
            </a:r>
            <a:r>
              <a:rPr lang="ru-RU" sz="6000" dirty="0" smtClean="0"/>
              <a:t>проблема </a:t>
            </a:r>
            <a:r>
              <a:rPr lang="ru-RU" sz="6000" dirty="0" smtClean="0"/>
              <a:t>                                                                                                -</a:t>
            </a:r>
            <a:r>
              <a:rPr lang="ru-RU" sz="6000" dirty="0" smtClean="0"/>
              <a:t>диалог</a:t>
            </a:r>
          </a:p>
          <a:p>
            <a:r>
              <a:rPr lang="ru-RU" sz="6000" dirty="0" smtClean="0"/>
              <a:t>-концерт                                                                           -компания  </a:t>
            </a:r>
          </a:p>
          <a:p>
            <a:r>
              <a:rPr lang="ru-RU" sz="6000" dirty="0" smtClean="0"/>
              <a:t>-офис                                                                               -статистика </a:t>
            </a:r>
            <a:r>
              <a:rPr lang="ru-RU" sz="6000" dirty="0" smtClean="0"/>
              <a:t>             </a:t>
            </a:r>
            <a:r>
              <a:rPr lang="ru-RU" sz="6000" dirty="0" smtClean="0">
                <a:solidFill>
                  <a:srgbClr val="C00000"/>
                </a:solidFill>
              </a:rPr>
              <a:t>          </a:t>
            </a:r>
            <a:r>
              <a:rPr lang="ru-RU" sz="9600" dirty="0" smtClean="0">
                <a:solidFill>
                  <a:srgbClr val="C00000"/>
                </a:solidFill>
              </a:rPr>
              <a:t> </a:t>
            </a:r>
            <a:endParaRPr lang="ru-RU" sz="9600" dirty="0" smtClean="0">
              <a:solidFill>
                <a:srgbClr val="C00000"/>
              </a:solidFill>
            </a:endParaRPr>
          </a:p>
          <a:p>
            <a:r>
              <a:rPr lang="ru-RU" sz="6000" dirty="0" smtClean="0"/>
              <a:t>-</a:t>
            </a:r>
            <a:r>
              <a:rPr lang="ru-RU" sz="6000" dirty="0" smtClean="0"/>
              <a:t>фактор                                                                              -максимум  </a:t>
            </a:r>
          </a:p>
          <a:p>
            <a:r>
              <a:rPr lang="ru-RU" sz="6000" dirty="0" smtClean="0"/>
              <a:t>-униформа                                                                        -конференция    </a:t>
            </a:r>
          </a:p>
          <a:p>
            <a:r>
              <a:rPr lang="ru-RU" sz="6000" dirty="0" smtClean="0"/>
              <a:t>-кредит                                                                              -материал   </a:t>
            </a:r>
          </a:p>
          <a:p>
            <a:r>
              <a:rPr lang="ru-RU" sz="6000" dirty="0" smtClean="0"/>
              <a:t>-спринтер                                                                           -конфликт  </a:t>
            </a:r>
          </a:p>
          <a:p>
            <a:r>
              <a:rPr lang="ru-RU" sz="6000" dirty="0" smtClean="0"/>
              <a:t>-центр                                                                                 -комплекс    </a:t>
            </a:r>
          </a:p>
          <a:p>
            <a:r>
              <a:rPr lang="ru-RU" sz="6000" dirty="0" smtClean="0"/>
              <a:t>-сервис                                                                                -организация</a:t>
            </a:r>
          </a:p>
          <a:p>
            <a:r>
              <a:rPr lang="ru-RU" sz="6000" dirty="0" smtClean="0"/>
              <a:t>-реформа                                                                            -лифт </a:t>
            </a:r>
          </a:p>
          <a:p>
            <a:r>
              <a:rPr lang="ru-RU" sz="6000" dirty="0" smtClean="0"/>
              <a:t>-фермер                                                                               -старт </a:t>
            </a:r>
          </a:p>
          <a:p>
            <a:r>
              <a:rPr lang="ru-RU" sz="6000" dirty="0" smtClean="0"/>
              <a:t>-протест                                                                             -финиш</a:t>
            </a:r>
          </a:p>
          <a:p>
            <a:r>
              <a:rPr lang="ru-RU" sz="6000" dirty="0" smtClean="0"/>
              <a:t>-транспорт                                                                          -конференция       </a:t>
            </a:r>
          </a:p>
          <a:p>
            <a:r>
              <a:rPr lang="ru-RU" sz="6000" dirty="0" smtClean="0"/>
              <a:t>-система                                                                             -национальный</a:t>
            </a:r>
          </a:p>
          <a:p>
            <a:r>
              <a:rPr lang="ru-RU" sz="6000" dirty="0" smtClean="0"/>
              <a:t>-объект                                                                                -холл  </a:t>
            </a:r>
          </a:p>
          <a:p>
            <a:r>
              <a:rPr lang="ru-RU" sz="6000" dirty="0" smtClean="0"/>
              <a:t>-бизнес                                                                               -станция</a:t>
            </a:r>
          </a:p>
          <a:p>
            <a:r>
              <a:rPr lang="ru-RU" sz="6000" dirty="0" smtClean="0"/>
              <a:t>-телефон                                                                               -визит     и т.д.   </a:t>
            </a:r>
          </a:p>
          <a:p>
            <a:r>
              <a:rPr lang="ru-RU" sz="6000" dirty="0" smtClean="0"/>
              <a:t>-гараж                                                                                </a:t>
            </a:r>
          </a:p>
          <a:p>
            <a:r>
              <a:rPr lang="ru-RU" sz="6000" dirty="0" smtClean="0"/>
              <a:t>-пластик</a:t>
            </a:r>
          </a:p>
          <a:p>
            <a:r>
              <a:rPr lang="ru-RU" sz="6000" dirty="0" smtClean="0"/>
              <a:t>-информация</a:t>
            </a:r>
          </a:p>
          <a:p>
            <a:r>
              <a:rPr lang="ru-RU" sz="6000" dirty="0" smtClean="0"/>
              <a:t>-интервью</a:t>
            </a:r>
          </a:p>
          <a:p>
            <a:r>
              <a:rPr lang="ru-RU" sz="6000" dirty="0" smtClean="0"/>
              <a:t>-фейерверк</a:t>
            </a:r>
          </a:p>
          <a:p>
            <a:r>
              <a:rPr lang="ru-RU" sz="6000" dirty="0" smtClean="0"/>
              <a:t>-криминал</a:t>
            </a:r>
          </a:p>
          <a:p>
            <a:r>
              <a:rPr lang="ru-RU" sz="6000" dirty="0" smtClean="0"/>
              <a:t>-лидер</a:t>
            </a:r>
          </a:p>
          <a:p>
            <a:r>
              <a:rPr lang="ru-RU" sz="6000" dirty="0" smtClean="0"/>
              <a:t>-</a:t>
            </a:r>
            <a:r>
              <a:rPr lang="ru-RU" sz="6000" dirty="0" smtClean="0"/>
              <a:t>чемпион</a:t>
            </a:r>
            <a:endParaRPr lang="ru-RU" sz="6000" dirty="0" smtClean="0"/>
          </a:p>
        </p:txBody>
      </p:sp>
      <p:pic>
        <p:nvPicPr>
          <p:cNvPr id="1026" name="Picture 2" descr="C:\Users\User\Deskto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81950" y="0"/>
            <a:ext cx="1162050" cy="1428751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0</TotalTime>
  <Words>93</Words>
  <PresentationFormat>Экран (4:3)</PresentationFormat>
  <Paragraphs>26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Апекс</vt:lpstr>
      <vt:lpstr>Интернациональные   слайд№2                  слова: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Интернациональные   слайд№2                  слова: </dc:title>
  <dc:creator>Пользователь</dc:creator>
  <cp:lastModifiedBy>Пользователь</cp:lastModifiedBy>
  <cp:revision>1</cp:revision>
  <dcterms:created xsi:type="dcterms:W3CDTF">2013-04-07T07:38:39Z</dcterms:created>
  <dcterms:modified xsi:type="dcterms:W3CDTF">2013-04-07T07:47:00Z</dcterms:modified>
</cp:coreProperties>
</file>