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949C851-13F7-435F-9FAB-23063364DC6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4964497-3E56-402D-B39D-179C03172D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tozveri.ru/krokodil4.html" TargetMode="External"/><Relationship Id="rId2" Type="http://schemas.openxmlformats.org/officeDocument/2006/relationships/hyperlink" Target="http://basik.ru/photo_animals/crocodilia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crocodile.awd-bt.com/images/ladies_crocodile_leather_set_brown.jpg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22376" y="908720"/>
            <a:ext cx="7772400" cy="144016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Crocodiles</a:t>
            </a:r>
            <a:endParaRPr lang="ru-RU" sz="72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6242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Выполнил: ученик 4 класса «Б»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ГБОУ  СОШ   №1192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г.Москва </a:t>
            </a:r>
          </a:p>
          <a:p>
            <a:r>
              <a:rPr lang="ru-RU" b="1" dirty="0" err="1" smtClean="0">
                <a:solidFill>
                  <a:schemeClr val="tx2"/>
                </a:solidFill>
              </a:rPr>
              <a:t>Пурыскин</a:t>
            </a:r>
            <a:r>
              <a:rPr lang="ru-RU" b="1" dirty="0" smtClean="0">
                <a:solidFill>
                  <a:schemeClr val="tx2"/>
                </a:solidFill>
              </a:rPr>
              <a:t> Дмитрий</a:t>
            </a:r>
          </a:p>
          <a:p>
            <a:endParaRPr lang="ru-RU" dirty="0" smtClean="0">
              <a:solidFill>
                <a:schemeClr val="tx2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Учитель: Ремнева И.Ю.</a:t>
            </a:r>
          </a:p>
          <a:p>
            <a:endParaRPr lang="ru-RU" dirty="0" smtClean="0">
              <a:solidFill>
                <a:schemeClr val="tx2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2011-2012 </a:t>
            </a:r>
            <a:r>
              <a:rPr lang="ru-RU" dirty="0" err="1" smtClean="0">
                <a:solidFill>
                  <a:schemeClr val="tx2"/>
                </a:solidFill>
              </a:rPr>
              <a:t>уч</a:t>
            </a:r>
            <a:r>
              <a:rPr lang="ru-RU" dirty="0" smtClean="0">
                <a:solidFill>
                  <a:schemeClr val="tx2"/>
                </a:solidFill>
              </a:rPr>
              <a:t>. го</a:t>
            </a:r>
            <a:r>
              <a:rPr lang="ru-RU" dirty="0" smtClean="0"/>
              <a:t>д</a:t>
            </a:r>
            <a:endParaRPr lang="ru-RU" dirty="0"/>
          </a:p>
        </p:txBody>
      </p:sp>
      <p:pic>
        <p:nvPicPr>
          <p:cNvPr id="1026" name="Picture 2" descr="C:\Users\Общий\Pictures\10_crocodil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068960"/>
            <a:ext cx="4032448" cy="3312368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dirty="0" smtClean="0">
                <a:solidFill>
                  <a:schemeClr val="tx2"/>
                </a:solidFill>
              </a:rPr>
              <a:t>Crocodiles live up to 80 – 100 years.</a:t>
            </a:r>
            <a:endParaRPr lang="ru-RU" sz="2800" b="0" dirty="0">
              <a:solidFill>
                <a:schemeClr val="tx2"/>
              </a:solidFill>
            </a:endParaRPr>
          </a:p>
        </p:txBody>
      </p:sp>
      <p:pic>
        <p:nvPicPr>
          <p:cNvPr id="6" name="Содержимое 5" descr="33_crocodili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530225"/>
            <a:ext cx="6840759" cy="4554959"/>
          </a:xfrm>
          <a:prstGeom prst="round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0" dirty="0" smtClean="0">
                <a:solidFill>
                  <a:schemeClr val="tx2"/>
                </a:solidFill>
              </a:rPr>
              <a:t>Crocodile leather can be made into goods such as wallets, handbags, belts, hats and shoes.</a:t>
            </a:r>
            <a:endParaRPr lang="ru-RU" sz="2000" b="0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ladies_crocodile_leather_set_brow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5471897" cy="4187825"/>
          </a:xfrm>
          <a:prstGeom prst="roundRect">
            <a:avLst/>
          </a:prstGeom>
        </p:spPr>
      </p:pic>
      <p:pic>
        <p:nvPicPr>
          <p:cNvPr id="2050" name="Picture 2" descr="C:\Users\Общий\Pictures\Crocodile_wall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85775"/>
            <a:ext cx="2448272" cy="2439169"/>
          </a:xfrm>
          <a:prstGeom prst="roundRect">
            <a:avLst/>
          </a:prstGeom>
          <a:noFill/>
        </p:spPr>
      </p:pic>
      <p:pic>
        <p:nvPicPr>
          <p:cNvPr id="2051" name="Picture 3" descr="C:\Users\Общий\Pictures\Chiang_Mai_crocodile_leather_be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068960"/>
            <a:ext cx="2520280" cy="1872208"/>
          </a:xfrm>
          <a:prstGeom prst="round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836712"/>
            <a:ext cx="8183880" cy="720080"/>
          </a:xfrm>
        </p:spPr>
        <p:txBody>
          <a:bodyPr/>
          <a:lstStyle/>
          <a:p>
            <a:r>
              <a:rPr lang="ru-RU" dirty="0" smtClean="0"/>
              <a:t>Материалы интернет-сайтов: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1772816"/>
            <a:ext cx="8183880" cy="4272292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sz="2400" u="sng" dirty="0" smtClean="0">
                <a:hlinkClick r:id="rId2"/>
              </a:rPr>
              <a:t>http://basik.ru/photo_animals/crocodilia</a:t>
            </a:r>
            <a:r>
              <a:rPr lang="ru-RU" sz="2400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u="sng" dirty="0" smtClean="0">
                <a:hlinkClick r:id="rId3"/>
              </a:rPr>
              <a:t>http://www.fotozveri.ru/krokodil4.html</a:t>
            </a:r>
            <a:r>
              <a:rPr lang="ru-RU" sz="2400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u="sng" dirty="0" smtClean="0">
                <a:hlinkClick r:id="rId4"/>
              </a:rPr>
              <a:t>http://crocodile.awd-bt.com/images/ladies_crocodile_leather_set_brown.jpg</a:t>
            </a:r>
            <a:r>
              <a:rPr lang="ru-RU" sz="24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http://aglae3.free.fr/ALLIGATO.jpg</a:t>
            </a:r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pPr marL="342900" indent="-34290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 YOU !</a:t>
            </a:r>
            <a:endParaRPr lang="ru-RU" dirty="0"/>
          </a:p>
        </p:txBody>
      </p:sp>
      <p:pic>
        <p:nvPicPr>
          <p:cNvPr id="4" name="Содержимое 3" descr="ALLIGA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530225"/>
            <a:ext cx="5904656" cy="4482951"/>
          </a:xfrm>
          <a:prstGeom prst="round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940151" y="1447802"/>
            <a:ext cx="2664297" cy="4206112"/>
          </a:xfrm>
        </p:spPr>
        <p:txBody>
          <a:bodyPr>
            <a:normAutofit/>
          </a:bodyPr>
          <a:lstStyle/>
          <a:p>
            <a:pPr algn="r"/>
            <a:r>
              <a:rPr lang="en-US" sz="2000" dirty="0" smtClean="0">
                <a:solidFill>
                  <a:schemeClr val="tx2"/>
                </a:solidFill>
              </a:rPr>
              <a:t>You can see crocodiles in all tropical countries in Africa, Asia, the Americans and Australia. </a:t>
            </a:r>
          </a:p>
          <a:p>
            <a:pPr algn="r"/>
            <a:r>
              <a:rPr lang="en-US" sz="2000" dirty="0" smtClean="0">
                <a:solidFill>
                  <a:schemeClr val="tx2"/>
                </a:solidFill>
              </a:rPr>
              <a:t>They live in swamps or on river banks.</a:t>
            </a:r>
          </a:p>
          <a:p>
            <a:pPr algn="r"/>
            <a:r>
              <a:rPr lang="en-US" sz="2000" dirty="0" smtClean="0">
                <a:solidFill>
                  <a:schemeClr val="tx2"/>
                </a:solidFill>
              </a:rPr>
              <a:t>Crocodiles can live on the land and in the water.</a:t>
            </a: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7" name="Содержимое 6" descr="01_crocodili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908720"/>
            <a:ext cx="5040560" cy="4680520"/>
          </a:xfrm>
          <a:prstGeom prst="round2Diag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09120"/>
            <a:ext cx="8183880" cy="1872208"/>
          </a:xfrm>
        </p:spPr>
        <p:txBody>
          <a:bodyPr>
            <a:normAutofit fontScale="90000"/>
          </a:bodyPr>
          <a:lstStyle/>
          <a:p>
            <a:r>
              <a:rPr lang="en-US" sz="2700" b="0" dirty="0" smtClean="0">
                <a:solidFill>
                  <a:schemeClr val="tx2">
                    <a:lumMod val="75000"/>
                  </a:schemeClr>
                </a:solidFill>
              </a:rPr>
              <a:t>Crocodiles are reptiles so they have scaly skin.</a:t>
            </a:r>
            <a:br>
              <a:rPr lang="en-US" sz="27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700" b="0" dirty="0" smtClean="0">
                <a:solidFill>
                  <a:schemeClr val="tx2">
                    <a:lumMod val="75000"/>
                  </a:schemeClr>
                </a:solidFill>
              </a:rPr>
              <a:t>They  have  got sharp teeth, short legs and a strong tail.</a:t>
            </a:r>
            <a:br>
              <a:rPr lang="en-US" sz="2700" b="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b="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2400" b="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45_crocodili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692696"/>
            <a:ext cx="6984776" cy="3816424"/>
          </a:xfrm>
          <a:prstGeom prst="round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 smtClean="0">
                <a:solidFill>
                  <a:schemeClr val="tx2">
                    <a:lumMod val="75000"/>
                  </a:schemeClr>
                </a:solidFill>
              </a:rPr>
              <a:t>Their  teeth aren’t for chewing, just for holding onto food.</a:t>
            </a:r>
            <a:endParaRPr lang="ru-RU" dirty="0"/>
          </a:p>
        </p:txBody>
      </p:sp>
      <p:pic>
        <p:nvPicPr>
          <p:cNvPr id="4" name="Содержимое 3" descr="крокодил бабоч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548680"/>
            <a:ext cx="6984776" cy="4320479"/>
          </a:xfrm>
          <a:prstGeom prst="round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400" dirty="0" smtClean="0">
                <a:solidFill>
                  <a:schemeClr val="tx2"/>
                </a:solidFill>
              </a:rPr>
              <a:t>The tail can be used to push a crocodile straight up out of the water to grab some poor bird sitting on a low brunch.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10" name="Содержимое 9" descr="28_crocodili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908720"/>
            <a:ext cx="5112568" cy="4896544"/>
          </a:xfrm>
          <a:prstGeom prst="round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0" dirty="0" smtClean="0">
                <a:solidFill>
                  <a:schemeClr val="tx2"/>
                </a:solidFill>
              </a:rPr>
              <a:t>The tail also makes them good swimmers.</a:t>
            </a:r>
            <a:br>
              <a:rPr lang="en-US" sz="2400" b="0" dirty="0" smtClean="0">
                <a:solidFill>
                  <a:schemeClr val="tx2"/>
                </a:solidFill>
              </a:rPr>
            </a:br>
            <a:r>
              <a:rPr lang="en-US" sz="2400" b="0" dirty="0" smtClean="0">
                <a:solidFill>
                  <a:schemeClr val="tx2"/>
                </a:solidFill>
              </a:rPr>
              <a:t>You can see the nostrils and eyes above the water.</a:t>
            </a:r>
            <a:endParaRPr lang="ru-RU" sz="2400" b="0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12_crocodili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548680"/>
            <a:ext cx="7488831" cy="4320479"/>
          </a:xfrm>
          <a:prstGeom prst="round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5301208"/>
            <a:ext cx="8183880" cy="1080120"/>
          </a:xfrm>
        </p:spPr>
        <p:txBody>
          <a:bodyPr>
            <a:normAutofit/>
          </a:bodyPr>
          <a:lstStyle/>
          <a:p>
            <a:r>
              <a:rPr lang="en-US" sz="2000" b="0" dirty="0" smtClean="0">
                <a:solidFill>
                  <a:schemeClr val="tx2"/>
                </a:solidFill>
              </a:rPr>
              <a:t>Crocodiles eat almost anything, but they prefer meat. Fruit and vegetables aren’t their </a:t>
            </a:r>
            <a:r>
              <a:rPr lang="en-US" sz="2000" b="0" dirty="0" err="1" smtClean="0">
                <a:solidFill>
                  <a:schemeClr val="tx2"/>
                </a:solidFill>
              </a:rPr>
              <a:t>favourite</a:t>
            </a:r>
            <a:r>
              <a:rPr lang="en-US" sz="2000" b="0" dirty="0" smtClean="0">
                <a:solidFill>
                  <a:schemeClr val="tx2"/>
                </a:solidFill>
              </a:rPr>
              <a:t> food.</a:t>
            </a:r>
            <a:br>
              <a:rPr lang="en-US" sz="2000" b="0" dirty="0" smtClean="0">
                <a:solidFill>
                  <a:schemeClr val="tx2"/>
                </a:solidFill>
              </a:rPr>
            </a:br>
            <a:r>
              <a:rPr lang="en-US" sz="2000" b="0" dirty="0" smtClean="0">
                <a:solidFill>
                  <a:schemeClr val="tx2"/>
                </a:solidFill>
              </a:rPr>
              <a:t>Crocodiles hunt at night.</a:t>
            </a:r>
            <a:endParaRPr lang="ru-RU" sz="2000" b="0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11_crocodili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530225"/>
            <a:ext cx="3456384" cy="4389438"/>
          </a:xfrm>
          <a:prstGeom prst="roundRect">
            <a:avLst/>
          </a:prstGeom>
        </p:spPr>
      </p:pic>
      <p:pic>
        <p:nvPicPr>
          <p:cNvPr id="7" name="Содержимое 6" descr="5500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27984" y="836712"/>
            <a:ext cx="4176464" cy="3816424"/>
          </a:xfrm>
          <a:prstGeom prst="round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5193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5538847" y="1124744"/>
            <a:ext cx="2971800" cy="452917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They have a body length 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2,5 – 5 meters and 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they weigh between </a:t>
            </a:r>
          </a:p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500 – 1200 kg</a:t>
            </a:r>
            <a:r>
              <a:rPr lang="en-US" sz="2400" dirty="0" smtClean="0"/>
              <a:t>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ru-RU" sz="2000" dirty="0"/>
          </a:p>
        </p:txBody>
      </p:sp>
      <p:pic>
        <p:nvPicPr>
          <p:cNvPr id="8" name="Содержимое 7" descr="29_crocodili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24744"/>
            <a:ext cx="4776415" cy="4464496"/>
          </a:xfrm>
          <a:prstGeom prst="round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0" dirty="0" smtClean="0">
                <a:solidFill>
                  <a:schemeClr val="tx2"/>
                </a:solidFill>
              </a:rPr>
              <a:t>Crocodiles lay eggs (from 20 up to 100) in the sand or under the leaves in September – December.</a:t>
            </a:r>
            <a:endParaRPr lang="ru-RU" sz="2000" b="0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40_crocodili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4350" y="980728"/>
            <a:ext cx="3932238" cy="3816424"/>
          </a:xfrm>
          <a:prstGeom prst="roundRect">
            <a:avLst/>
          </a:prstGeom>
        </p:spPr>
      </p:pic>
      <p:pic>
        <p:nvPicPr>
          <p:cNvPr id="6" name="Содержимое 5" descr="post-16233-126954000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16475" y="980728"/>
            <a:ext cx="3810000" cy="3816424"/>
          </a:xfrm>
          <a:prstGeom prst="round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121</TotalTime>
  <Words>222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Crocodiles</vt:lpstr>
      <vt:lpstr>Слайд 2</vt:lpstr>
      <vt:lpstr>Crocodiles are reptiles so they have scaly skin. They  have  got sharp teeth, short legs and a strong tail.  </vt:lpstr>
      <vt:lpstr>Their  teeth aren’t for chewing, just for holding onto food.</vt:lpstr>
      <vt:lpstr>Слайд 5</vt:lpstr>
      <vt:lpstr>The tail also makes them good swimmers. You can see the nostrils and eyes above the water.</vt:lpstr>
      <vt:lpstr>Crocodiles eat almost anything, but they prefer meat. Fruit and vegetables aren’t their favourite food. Crocodiles hunt at night.</vt:lpstr>
      <vt:lpstr>Слайд 8</vt:lpstr>
      <vt:lpstr>Crocodiles lay eggs (from 20 up to 100) in the sand or under the leaves in September – December.</vt:lpstr>
      <vt:lpstr>Crocodiles live up to 80 – 100 years.</vt:lpstr>
      <vt:lpstr>Crocodile leather can be made into goods such as wallets, handbags, belts, hats and shoes.</vt:lpstr>
      <vt:lpstr>Материалы интернет-сайтов:</vt:lpstr>
      <vt:lpstr>THANK  YOU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Crocodiles</dc:title>
  <dc:creator>Общий</dc:creator>
  <cp:lastModifiedBy>Общий</cp:lastModifiedBy>
  <cp:revision>13</cp:revision>
  <dcterms:created xsi:type="dcterms:W3CDTF">2012-01-07T12:19:22Z</dcterms:created>
  <dcterms:modified xsi:type="dcterms:W3CDTF">2012-01-07T14:21:31Z</dcterms:modified>
</cp:coreProperties>
</file>