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81" r:id="rId2"/>
    <p:sldId id="256" r:id="rId3"/>
    <p:sldId id="258" r:id="rId4"/>
    <p:sldId id="257" r:id="rId5"/>
    <p:sldId id="279" r:id="rId6"/>
    <p:sldId id="259" r:id="rId7"/>
    <p:sldId id="280" r:id="rId8"/>
    <p:sldId id="260" r:id="rId9"/>
    <p:sldId id="261" r:id="rId10"/>
    <p:sldId id="265" r:id="rId11"/>
    <p:sldId id="268" r:id="rId12"/>
    <p:sldId id="262" r:id="rId13"/>
    <p:sldId id="266" r:id="rId14"/>
    <p:sldId id="267" r:id="rId15"/>
    <p:sldId id="263" r:id="rId16"/>
    <p:sldId id="264" r:id="rId17"/>
    <p:sldId id="269" r:id="rId18"/>
    <p:sldId id="270" r:id="rId19"/>
    <p:sldId id="271" r:id="rId20"/>
    <p:sldId id="273" r:id="rId21"/>
    <p:sldId id="274" r:id="rId22"/>
    <p:sldId id="272" r:id="rId23"/>
    <p:sldId id="275" r:id="rId24"/>
    <p:sldId id="276" r:id="rId25"/>
    <p:sldId id="278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64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D8AF4-034F-4172-A45B-47365AC77AC9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0EDA-522B-4EC9-A49B-15FE965E3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20EDA-522B-4EC9-A49B-15FE965E374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571745"/>
            <a:ext cx="8458200" cy="128588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lgerian" pitchFamily="82" charset="0"/>
              </a:rPr>
              <a:t>           WHAT’S IT LIKE BEING A QUEEN</a:t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ru-RU" dirty="0" smtClean="0">
                <a:latin typeface="Arial Narrow" pitchFamily="34" charset="0"/>
              </a:rPr>
              <a:t>Презентация </a:t>
            </a:r>
            <a:r>
              <a:rPr lang="en-US" dirty="0" smtClean="0">
                <a:latin typeface="Arial Narrow" pitchFamily="34" charset="0"/>
              </a:rPr>
              <a:t>  </a:t>
            </a:r>
            <a:r>
              <a:rPr lang="ru-RU" dirty="0" smtClean="0">
                <a:latin typeface="Arial Narrow" pitchFamily="34" charset="0"/>
              </a:rPr>
              <a:t>к 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уроку</a:t>
            </a:r>
            <a:r>
              <a:rPr lang="en-US" dirty="0" smtClean="0">
                <a:latin typeface="Arial Narrow" pitchFamily="34" charset="0"/>
              </a:rPr>
              <a:t>   </a:t>
            </a:r>
            <a:r>
              <a:rPr lang="ru-RU" dirty="0" smtClean="0">
                <a:latin typeface="Arial Narrow" pitchFamily="34" charset="0"/>
              </a:rPr>
              <a:t>«</a:t>
            </a:r>
            <a:r>
              <a:rPr lang="en-US" dirty="0" smtClean="0">
                <a:latin typeface="Arial Narrow" pitchFamily="34" charset="0"/>
              </a:rPr>
              <a:t>Royal Family</a:t>
            </a:r>
            <a:r>
              <a:rPr lang="ru-RU" dirty="0" smtClean="0">
                <a:latin typeface="Arial Narrow" pitchFamily="34" charset="0"/>
              </a:rPr>
              <a:t>», </a:t>
            </a:r>
            <a:r>
              <a:rPr lang="en-US" dirty="0" smtClean="0">
                <a:latin typeface="Arial Narrow" pitchFamily="34" charset="0"/>
              </a:rPr>
              <a:t>    </a:t>
            </a:r>
            <a:r>
              <a:rPr lang="ru-RU" dirty="0" smtClean="0">
                <a:latin typeface="Arial Narrow" pitchFamily="34" charset="0"/>
              </a:rPr>
              <a:t>посвященного </a:t>
            </a:r>
            <a:r>
              <a:rPr lang="en-US" dirty="0" smtClean="0">
                <a:latin typeface="Arial Narrow" pitchFamily="34" charset="0"/>
              </a:rPr>
              <a:t>  </a:t>
            </a:r>
            <a:r>
              <a:rPr lang="ru-RU" dirty="0" smtClean="0">
                <a:latin typeface="Arial Narrow" pitchFamily="34" charset="0"/>
              </a:rPr>
              <a:t>60-летию </a:t>
            </a:r>
            <a:r>
              <a:rPr lang="en-US" dirty="0" smtClean="0">
                <a:latin typeface="Arial Narrow" pitchFamily="34" charset="0"/>
              </a:rPr>
              <a:t>  </a:t>
            </a:r>
            <a:r>
              <a:rPr lang="ru-RU" dirty="0" smtClean="0">
                <a:latin typeface="Arial Narrow" pitchFamily="34" charset="0"/>
              </a:rPr>
              <a:t>правления </a:t>
            </a:r>
            <a:r>
              <a:rPr lang="en-US" dirty="0" smtClean="0">
                <a:latin typeface="Arial Narrow" pitchFamily="34" charset="0"/>
              </a:rPr>
              <a:t>   </a:t>
            </a:r>
            <a:r>
              <a:rPr lang="ru-RU" dirty="0" smtClean="0">
                <a:latin typeface="Arial Narrow" pitchFamily="34" charset="0"/>
              </a:rPr>
              <a:t>королевы   Елизаветы </a:t>
            </a:r>
            <a:r>
              <a:rPr lang="en-US" dirty="0" smtClean="0">
                <a:latin typeface="Arial Narrow" pitchFamily="34" charset="0"/>
              </a:rPr>
              <a:t>II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42918"/>
            <a:ext cx="8458200" cy="150019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Агафонова Наталья Николаевна                                                                    </a:t>
            </a:r>
            <a:r>
              <a:rPr lang="en-US" dirty="0" smtClean="0"/>
              <a:t>            </a:t>
            </a:r>
            <a:r>
              <a:rPr lang="ru-RU" dirty="0" smtClean="0"/>
              <a:t>учитель английского языка                                                                           </a:t>
            </a:r>
            <a:r>
              <a:rPr lang="en-US" dirty="0" smtClean="0"/>
              <a:t>   </a:t>
            </a:r>
            <a:r>
              <a:rPr lang="ru-RU" dirty="0" smtClean="0"/>
              <a:t>МБОУ лицей №5 г. Зарайск Московской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Wedding ceremony</a:t>
            </a:r>
            <a:b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</a:b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1947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6" name="Рисунок 5" descr="Princess_Elizabeth.royals-timeline-1947.grid-8x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43050"/>
            <a:ext cx="6376970" cy="4752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tumblr_ljlfou4ZtG1qcwic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5047" y="1142984"/>
            <a:ext cx="2938953" cy="4006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Elizabeth and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philip’s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 Family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  <a:cs typeface="Arial" pitchFamily="34" charset="0"/>
            </a:endParaRPr>
          </a:p>
        </p:txBody>
      </p:sp>
      <p:pic>
        <p:nvPicPr>
          <p:cNvPr id="6" name="Содержимое 5" descr="1307712416_721354_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484784"/>
            <a:ext cx="4788024" cy="4788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ffd1722417e1638b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484784"/>
            <a:ext cx="3888432" cy="47018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coronation of Elizabeth ii</a:t>
            </a:r>
            <a:br>
              <a:rPr lang="en-US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</a:br>
            <a:r>
              <a:rPr lang="en-US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June 2, 1953.</a:t>
            </a:r>
            <a:endParaRPr lang="ru-RU" sz="2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6" name="Рисунок 5" descr="London, Westminster, The Coronation of Queen Elizabeth II 19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836712"/>
            <a:ext cx="5040560" cy="3225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20737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204864"/>
            <a:ext cx="2771800" cy="3138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oronation_of_Queen_Elizabeth_II_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3276" y="2276872"/>
            <a:ext cx="273072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queen_elizabeth_ii_coronati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3539645"/>
            <a:ext cx="4644008" cy="3318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The royal visits to foreign  countries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BDE85CE9-78BB-49A0-A70C-9F1A3FA14F99_mw800_mh600_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340768"/>
            <a:ext cx="6768752" cy="507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Queen+Presents+Chatham+House+Prize+President+gB2oi1F1rp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3016" y="0"/>
            <a:ext cx="4470984" cy="5068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Содержимое 3" descr="b3eaad6b4e488f86d2852650ea58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537520"/>
            <a:ext cx="5919058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no Pro Light Display"/>
              </a:rPr>
              <a:t>Queen Elizabeth in </a:t>
            </a:r>
            <a:r>
              <a:rPr lang="en-US" sz="2800" dirty="0" err="1" smtClean="0">
                <a:latin typeface="Arno Pro Light Display"/>
              </a:rPr>
              <a:t>russia</a:t>
            </a:r>
            <a:r>
              <a:rPr lang="en-US" sz="2800" dirty="0" smtClean="0">
                <a:latin typeface="Arno Pro Light Display"/>
              </a:rPr>
              <a:t> , 1994.</a:t>
            </a:r>
            <a:endParaRPr lang="ru-RU" sz="2800" dirty="0">
              <a:latin typeface="Arno Pro Light Display"/>
            </a:endParaRPr>
          </a:p>
        </p:txBody>
      </p:sp>
      <p:pic>
        <p:nvPicPr>
          <p:cNvPr id="6" name="Содержимое 5" descr="eltzin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7111603" cy="5233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Queen’s busy life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56528276_queen_portrait_689378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3672408" cy="2730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medium_a516f7ba7f31205935c0e6085f9bf0f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484784"/>
            <a:ext cx="3618402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_46877197_pa-74378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861048"/>
            <a:ext cx="4079842" cy="2721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d3c8aa406cb2c87832347955108aae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5688632" cy="6363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84168" y="1052736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Light Display"/>
              </a:rPr>
              <a:t>Elizabeth II meeting children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Light Display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QUEEN-ELIZABETH-II-ARRIVAL-CEREMONY-IN-WASHINGT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980728"/>
            <a:ext cx="7891941" cy="54726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785786" y="0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Light Display"/>
              </a:rPr>
              <a:t>The Queen meeting Royal armed forces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Light Display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state opening of parliament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5" name="Рисунок 4" descr="100421-050-C89070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2621338"/>
            <a:ext cx="6179008" cy="41051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Содержимое 3" descr="stateopeningguards_p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857232"/>
            <a:ext cx="3312368" cy="233814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560840" cy="227687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 pitchFamily="18" charset="0"/>
              </a:rPr>
              <a:t>“What’s it like being a queen”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 pitchFamily="18" charset="0"/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 pitchFamily="18" charset="0"/>
              </a:rPr>
            </a:br>
            <a:r>
              <a:rPr lang="en-US" b="1" i="1" dirty="0" smtClean="0">
                <a:latin typeface="Arno Pro Light Display" pitchFamily="18" charset="0"/>
              </a:rPr>
              <a:t> </a:t>
            </a:r>
            <a:r>
              <a:rPr lang="en-US" sz="3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 pitchFamily="18" charset="0"/>
              </a:rPr>
              <a:t>To the 60-year reign of Elizabeth II</a:t>
            </a:r>
            <a:r>
              <a:rPr lang="ru-RU" dirty="0" smtClean="0">
                <a:latin typeface="Arno Pro Light Display" pitchFamily="18" charset="0"/>
              </a:rPr>
              <a:t/>
            </a:r>
            <a:br>
              <a:rPr lang="ru-RU" dirty="0" smtClean="0">
                <a:latin typeface="Arno Pro Light Display" pitchFamily="18" charset="0"/>
              </a:rPr>
            </a:br>
            <a:endParaRPr lang="ru-RU" dirty="0">
              <a:latin typeface="Arno Pro Light Display" pitchFamily="18" charset="0"/>
            </a:endParaRPr>
          </a:p>
        </p:txBody>
      </p:sp>
      <p:pic>
        <p:nvPicPr>
          <p:cNvPr id="5" name="Рисунок 4" descr="Diamond-Jubilee-Brist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214554"/>
            <a:ext cx="3389152" cy="42862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Queen’s hobbies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ELIZ2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3888432" cy="51771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143504" y="1500174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Light Display"/>
              </a:rPr>
              <a:t>With her favorite dogs Welsh Corgis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Light Display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At horse races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i="1" dirty="0" smtClean="0">
                <a:latin typeface="Adobe Caslon Pro Bold" pitchFamily="18" charset="0"/>
              </a:rPr>
              <a:t> </a:t>
            </a:r>
            <a:endParaRPr lang="ru-RU" i="1" dirty="0"/>
          </a:p>
        </p:txBody>
      </p:sp>
      <p:pic>
        <p:nvPicPr>
          <p:cNvPr id="4" name="Содержимое 3" descr="74954f7f9e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5004048" cy="3327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art-svASC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6709" y="3086438"/>
            <a:ext cx="5277291" cy="3771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ty_queen_elizabeth_tea_drinking_jef_110427_wm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8064895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142976" y="428604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Light Display"/>
              </a:rPr>
              <a:t>Queen Elizabeth II - a big lover of tea.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Light Display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Silver Jubilee</a:t>
            </a:r>
            <a:b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</a:b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1977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royal_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3888432" cy="51163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Queen_Elisabeth_thum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412776"/>
            <a:ext cx="4032448" cy="50405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Golden Jubilee, 2002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395492-139682-queen-elizabeth-ii_lar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3528392" cy="49515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aaa73cee2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196752"/>
            <a:ext cx="284985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ata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77072"/>
            <a:ext cx="3744416" cy="2683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124744"/>
            <a:ext cx="2331698" cy="302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Diamond Jubilee of Queen Elizabeth ii</a:t>
            </a:r>
            <a:b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</a:b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2012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1301295660.021113_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3672408" cy="497742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Que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357298"/>
            <a:ext cx="3648279" cy="522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79401c39b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2880320" cy="477310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857224" y="28572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>
                <a:latin typeface="Adobe Caslon Pro Bold" pitchFamily="18" charset="0"/>
              </a:rPr>
              <a:t>“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Light Display"/>
              </a:rPr>
              <a:t>GOD SAVE THE QUEEN.”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Light Display"/>
            </a:endParaRPr>
          </a:p>
        </p:txBody>
      </p:sp>
      <p:pic>
        <p:nvPicPr>
          <p:cNvPr id="6" name="Содержимое 3" descr="wpid-Angliyskaya-koroleva-Elizaveta-II-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428736"/>
            <a:ext cx="4048154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Arno Pro Light Display"/>
              </a:rPr>
              <a:t>She wasn’t born to be Queen but became  a media star at the age of  three</a:t>
            </a:r>
            <a:endParaRPr lang="ru-RU" sz="2800" i="1" dirty="0">
              <a:latin typeface="Arno Pro Light Display"/>
            </a:endParaRPr>
          </a:p>
        </p:txBody>
      </p:sp>
      <p:pic>
        <p:nvPicPr>
          <p:cNvPr id="4" name="Содержимое 3" descr="0_3dc17_ebdab5ce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037665">
            <a:off x="458582" y="1847693"/>
            <a:ext cx="2989341" cy="36724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 descr="441006_4239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0018">
            <a:off x="6042787" y="1729039"/>
            <a:ext cx="2736446" cy="37357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 descr="0_613f5_84ebe877_X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1412776"/>
            <a:ext cx="2952328" cy="30319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article-1267610-093603AD000005DC-142_468x4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4581128"/>
            <a:ext cx="2248051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56102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26087"/>
            <a:ext cx="2331913" cy="2331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616482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4341292"/>
            <a:ext cx="3289999" cy="2516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She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hAs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 been the most famous woman in the world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 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  <a:cs typeface="Arial" pitchFamily="34" charset="0"/>
              </a:rPr>
              <a:t>for  more than sixty years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  <a:cs typeface="Arial" pitchFamily="34" charset="0"/>
            </a:endParaRPr>
          </a:p>
        </p:txBody>
      </p:sp>
      <p:pic>
        <p:nvPicPr>
          <p:cNvPr id="6" name="Содержимое 5" descr="queen-elizabeth-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789516">
            <a:off x="249059" y="3664024"/>
            <a:ext cx="3630740" cy="2606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12996f758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196752"/>
            <a:ext cx="2954797" cy="3879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g_d3c8aa406cb2c87832347955108aae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32570">
            <a:off x="5358349" y="2081444"/>
            <a:ext cx="3431436" cy="3838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Elizabeth  was born  on 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april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 21, 1926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811d3af92b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3669699" cy="45259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Содержимое 7" descr="0_3dc17_ebdab5ce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643050"/>
            <a:ext cx="3684134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latin typeface="Arno Pro Light Display"/>
              </a:rPr>
              <a:t>Elizabeth and her sister </a:t>
            </a:r>
            <a:r>
              <a:rPr lang="en-US" sz="2800" i="1" dirty="0" err="1" smtClean="0">
                <a:latin typeface="Arno Pro Light Display"/>
              </a:rPr>
              <a:t>margaret</a:t>
            </a:r>
            <a:endParaRPr lang="ru-RU" sz="2800" i="1" dirty="0">
              <a:latin typeface="Arno Pro Light Display"/>
            </a:endParaRPr>
          </a:p>
        </p:txBody>
      </p:sp>
      <p:pic>
        <p:nvPicPr>
          <p:cNvPr id="5" name="Рисунок 4" descr="princess-margaret-scrollti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72816"/>
            <a:ext cx="2581275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0601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124744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lizabeth_gravur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844824"/>
            <a:ext cx="27717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Содержимое 3" descr="mn_margaret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643174" y="3500438"/>
            <a:ext cx="3645365" cy="30689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Elizabeth resembled her father greatly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4" descr="3a6fe6fb682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36754">
            <a:off x="397741" y="2244250"/>
            <a:ext cx="4737914" cy="3378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Содержимое 5" descr="queen_elizabeth_ii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0545">
            <a:off x="5078874" y="1600200"/>
            <a:ext cx="3177252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i="1" dirty="0" smtClean="0">
                <a:latin typeface="Arno Pro Light Display"/>
                <a:cs typeface="Arial" pitchFamily="34" charset="0"/>
              </a:rPr>
              <a:t>The First radio broadcast during the BBC’s </a:t>
            </a:r>
            <a:r>
              <a:rPr lang="en-US" sz="2800" i="1" dirty="0" smtClean="0">
                <a:latin typeface="Arno Pro Light Display"/>
                <a:cs typeface="Arial" pitchFamily="34" charset="0"/>
              </a:rPr>
              <a:t>Children’s Hour</a:t>
            </a:r>
            <a:endParaRPr lang="ru-RU" sz="2800" i="1" dirty="0">
              <a:latin typeface="Arno Pro Light Display"/>
              <a:cs typeface="Arial" pitchFamily="34" charset="0"/>
            </a:endParaRPr>
          </a:p>
        </p:txBody>
      </p:sp>
      <p:pic>
        <p:nvPicPr>
          <p:cNvPr id="4" name="Содержимое 3" descr="pic06_hrh_princess_elizabeth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8046155" cy="45259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Elizabeth  and her future husband prince  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no Pro Light Display"/>
              </a:rPr>
              <a:t>philip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no Pro Light Display"/>
            </a:endParaRPr>
          </a:p>
        </p:txBody>
      </p:sp>
      <p:pic>
        <p:nvPicPr>
          <p:cNvPr id="4" name="Содержимое 3" descr="ph600-198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72816"/>
            <a:ext cx="3209925" cy="42862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elizabeth-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772816"/>
            <a:ext cx="3643059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247</TotalTime>
  <Words>176</Words>
  <Application>Microsoft Office PowerPoint</Application>
  <PresentationFormat>Экран (4:3)</PresentationFormat>
  <Paragraphs>28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           WHAT’S IT LIKE BEING A QUEEN    Презентация   к  уроку   «Royal Family»,     посвященного   60-летию   правления    королевы   Елизаветы II      </vt:lpstr>
      <vt:lpstr>“What’s it like being a queen”  To the 60-year reign of Elizabeth II </vt:lpstr>
      <vt:lpstr>She wasn’t born to be Queen but became  a media star at the age of  three</vt:lpstr>
      <vt:lpstr>She hAs been the most famous woman in the world  for  more than sixty years</vt:lpstr>
      <vt:lpstr>Elizabeth  was born  on  april 21, 1926</vt:lpstr>
      <vt:lpstr>Elizabeth and her sister margaret</vt:lpstr>
      <vt:lpstr>Elizabeth resembled her father greatly</vt:lpstr>
      <vt:lpstr>The First radio broadcast during the BBC’s Children’s Hour</vt:lpstr>
      <vt:lpstr>Elizabeth  and her future husband prince   philip</vt:lpstr>
      <vt:lpstr>Wedding ceremony 1947</vt:lpstr>
      <vt:lpstr>Elizabeth and philip’s Family</vt:lpstr>
      <vt:lpstr>coronation of Elizabeth ii June 2, 1953.</vt:lpstr>
      <vt:lpstr>The royal visits to foreign  countries</vt:lpstr>
      <vt:lpstr>Слайд 14</vt:lpstr>
      <vt:lpstr>Queen Elizabeth in russia , 1994.</vt:lpstr>
      <vt:lpstr>Queen’s busy life</vt:lpstr>
      <vt:lpstr>Слайд 17</vt:lpstr>
      <vt:lpstr>Слайд 18</vt:lpstr>
      <vt:lpstr>state opening of parliament</vt:lpstr>
      <vt:lpstr>Queen’s hobbies </vt:lpstr>
      <vt:lpstr>At horse races   </vt:lpstr>
      <vt:lpstr>Слайд 22</vt:lpstr>
      <vt:lpstr>Silver Jubilee 1977</vt:lpstr>
      <vt:lpstr>Golden Jubilee, 2002</vt:lpstr>
      <vt:lpstr>Diamond Jubilee of Queen Elizabeth ii 2012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“What’s it like being a queen”   To the 60-year reign of Elizabeth II</dc:title>
  <dc:creator>Учитель</dc:creator>
  <cp:lastModifiedBy>Маккаферри</cp:lastModifiedBy>
  <cp:revision>29</cp:revision>
  <dcterms:modified xsi:type="dcterms:W3CDTF">2012-11-11T09:49:36Z</dcterms:modified>
</cp:coreProperties>
</file>