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56" r:id="rId4"/>
    <p:sldId id="265" r:id="rId5"/>
    <p:sldId id="266" r:id="rId6"/>
    <p:sldId id="270" r:id="rId7"/>
    <p:sldId id="269" r:id="rId8"/>
    <p:sldId id="281" r:id="rId9"/>
    <p:sldId id="271" r:id="rId10"/>
    <p:sldId id="282" r:id="rId11"/>
    <p:sldId id="273" r:id="rId12"/>
    <p:sldId id="284" r:id="rId13"/>
    <p:sldId id="293" r:id="rId14"/>
    <p:sldId id="276" r:id="rId15"/>
    <p:sldId id="283" r:id="rId16"/>
    <p:sldId id="277" r:id="rId17"/>
    <p:sldId id="278" r:id="rId18"/>
    <p:sldId id="287" r:id="rId19"/>
    <p:sldId id="279" r:id="rId20"/>
    <p:sldId id="29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6" autoAdjust="0"/>
    <p:restoredTop sz="94660"/>
  </p:normalViewPr>
  <p:slideViewPr>
    <p:cSldViewPr>
      <p:cViewPr varScale="1">
        <p:scale>
          <a:sx n="64" d="100"/>
          <a:sy n="64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695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764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3253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819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985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913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01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89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053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692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209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70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966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532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4800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18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1839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107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1953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7223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826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49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2"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2"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3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2"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smonitor.com/var/ezflow_site/storage/images/media/content/2012/1217-weekly/1217-l2mix-shamokin-christmas/14477371-1-eng-US/1217-L2MIX-Shamokin-Christmas_full_600.jpg" TargetMode="External"/><Relationship Id="rId13" Type="http://schemas.openxmlformats.org/officeDocument/2006/relationships/hyperlink" Target="http://1.bp.blogspot.com/-mdsiH6PnFis/TtnRws9CLcI/AAAAAAAAFbE/a0r4Bi_sZwk/s400/christmas_carol_logo.jpeg" TargetMode="External"/><Relationship Id="rId18" Type="http://schemas.openxmlformats.org/officeDocument/2006/relationships/hyperlink" Target="http://www.whychristmas.com/customs/carols_history.shtml" TargetMode="External"/><Relationship Id="rId3" Type="http://schemas.openxmlformats.org/officeDocument/2006/relationships/hyperlink" Target="http://img-ipad.lisisoft.com/img/2/5/2525-1-christmas-carols-the-most.jpg" TargetMode="External"/><Relationship Id="rId7" Type="http://schemas.openxmlformats.org/officeDocument/2006/relationships/hyperlink" Target="http://www.stockami.com/tz/6404/87320/stock-illustration-christmas-carol-singers-theme-1.jpg%20-1" TargetMode="External"/><Relationship Id="rId12" Type="http://schemas.openxmlformats.org/officeDocument/2006/relationships/hyperlink" Target="http://1.bp.blogspot.com/-ARzhti4C_-c/ULdr9QmZBzI/AAAAAAAAAMU/_I4mxzzmCpE/s1600/19-merry-christmas.jpg%20-17" TargetMode="External"/><Relationship Id="rId17" Type="http://schemas.openxmlformats.org/officeDocument/2006/relationships/hyperlink" Target="http://rlv.zcache.co.uk/flying_santa_claus_rudolph_red_nosed_reindeer_poster-r6c81b7ed243b4786b550efc7bed86294_e4f_8byvr_512.jpg?bg=0xffffff" TargetMode="External"/><Relationship Id="rId2" Type="http://schemas.openxmlformats.org/officeDocument/2006/relationships/hyperlink" Target="http://www.midlothian-isd.net/~ann_Witherspoon/FOV1-0002F44A/S06605D18.2/frosty-the-snowman11_opt.jpg" TargetMode="External"/><Relationship Id="rId16" Type="http://schemas.openxmlformats.org/officeDocument/2006/relationships/hyperlink" Target="http://thumbs.dreamstime.com/z/christmas-carol-singers-theme-2-27452318.jpg%20-1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mart117.ucoz.ru/_ph/2/729283295.jpg%20-5" TargetMode="External"/><Relationship Id="rId11" Type="http://schemas.openxmlformats.org/officeDocument/2006/relationships/hyperlink" Target="http://img0.liveinternet.ru/images/attach/c/4/81/619/81619376_jinglebells.gif%20-14" TargetMode="External"/><Relationship Id="rId5" Type="http://schemas.openxmlformats.org/officeDocument/2006/relationships/hyperlink" Target="http://images.clipartof.com/Royalty-Free-RF-Clipart-Illustration-Of-A-Young-Family-Singing-Carols-Together-At-Christmas-Time-1024215450.jpg" TargetMode="External"/><Relationship Id="rId15" Type="http://schemas.openxmlformats.org/officeDocument/2006/relationships/hyperlink" Target="http://super-lady.ru/_pu/4/34471007.jpg%20-7" TargetMode="External"/><Relationship Id="rId10" Type="http://schemas.openxmlformats.org/officeDocument/2006/relationships/hyperlink" Target="http://www.johnsloaneart.com/sc_images/products/549_large_image.jpg%20-14" TargetMode="External"/><Relationship Id="rId4" Type="http://schemas.openxmlformats.org/officeDocument/2006/relationships/hyperlink" Target="http://misto-market.com.ua/turizm/images/22/493/3.jpg" TargetMode="External"/><Relationship Id="rId9" Type="http://schemas.openxmlformats.org/officeDocument/2006/relationships/hyperlink" Target="http://1.bp.blogspot.com/_Y8m29ZLX5ag/Swo3evLemjI/AAAAAAAAERw/cvnNdPL2-VU/s1600/FROSTY+WALKING.jpg" TargetMode="External"/><Relationship Id="rId14" Type="http://schemas.openxmlformats.org/officeDocument/2006/relationships/hyperlink" Target="http://nevsepic.com.ua/uploads/posts/2011-09/1317157850_ws-silent-night_www.nevsepic.com.ua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10050"/>
            <a:ext cx="2857500" cy="2647950"/>
          </a:xfrm>
          <a:prstGeom prst="ellipse">
            <a:avLst/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9026">
            <a:off x="3219998" y="89297"/>
            <a:ext cx="3290424" cy="2855884"/>
          </a:xfrm>
          <a:prstGeom prst="ellipse">
            <a:avLst/>
          </a:prstGeom>
          <a:ln w="2857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967" y="2132856"/>
            <a:ext cx="3429000" cy="4572000"/>
          </a:xfrm>
          <a:prstGeom prst="ellipse">
            <a:avLst/>
          </a:prstGeom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69497">
            <a:off x="265895" y="2995310"/>
            <a:ext cx="7772400" cy="116447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MERRY TIME WITH CHRISTMAS CAROLS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18" y="16024"/>
            <a:ext cx="2626230" cy="2776301"/>
          </a:xfrm>
          <a:prstGeom prst="ellipse">
            <a:avLst/>
          </a:prstGeom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77530" y="6488668"/>
            <a:ext cx="391357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Учитель </a:t>
            </a:r>
            <a:r>
              <a:rPr lang="ru-RU" dirty="0" smtClean="0"/>
              <a:t>МБОУ</a:t>
            </a:r>
            <a:r>
              <a:rPr lang="en-US" dirty="0" smtClean="0"/>
              <a:t> </a:t>
            </a:r>
            <a:r>
              <a:rPr lang="ru-RU" dirty="0" smtClean="0"/>
              <a:t>«Лицей</a:t>
            </a:r>
            <a:r>
              <a:rPr lang="ru-RU" dirty="0" smtClean="0"/>
              <a:t>№2» </a:t>
            </a:r>
            <a:r>
              <a:rPr lang="ru-RU" dirty="0" err="1" smtClean="0"/>
              <a:t>Раева</a:t>
            </a:r>
            <a:r>
              <a:rPr lang="ru-RU" dirty="0" smtClean="0"/>
              <a:t> О.В.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7866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Santa </a:t>
            </a:r>
            <a:r>
              <a:rPr lang="en-US" sz="36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Claus </a:t>
            </a:r>
            <a:r>
              <a:rPr lang="en-US" sz="36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with…..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5589709" cy="4297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54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" t="16200" r="5123" b="16484"/>
          <a:stretch/>
        </p:blipFill>
        <p:spPr bwMode="auto">
          <a:xfrm>
            <a:off x="683568" y="945602"/>
            <a:ext cx="7604288" cy="570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32412"/>
            <a:ext cx="63097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What’s the reindeer’s name?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3886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7809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FF5050"/>
                </a:solidFill>
                <a:latin typeface="Bernard MT Condensed" panose="02050806060905020404" pitchFamily="18" charset="0"/>
              </a:rPr>
              <a:t>	</a:t>
            </a:r>
            <a:r>
              <a:rPr lang="en-US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Rudolf </a:t>
            </a:r>
            <a:r>
              <a:rPr lang="en-US" dirty="0">
                <a:solidFill>
                  <a:srgbClr val="FF5050"/>
                </a:solidFill>
                <a:latin typeface="Bernard MT Condensed" panose="02050806060905020404" pitchFamily="18" charset="0"/>
              </a:rPr>
              <a:t>has an unusual </a:t>
            </a:r>
            <a:r>
              <a:rPr lang="en-US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nose  </a:t>
            </a:r>
            <a:r>
              <a:rPr lang="en-US" dirty="0">
                <a:solidFill>
                  <a:srgbClr val="FF5050"/>
                </a:solidFill>
                <a:latin typeface="Bernard MT Condensed" panose="02050806060905020404" pitchFamily="18" charset="0"/>
              </a:rPr>
              <a:t/>
            </a:r>
            <a:br>
              <a:rPr lang="en-US" dirty="0">
                <a:solidFill>
                  <a:srgbClr val="FF5050"/>
                </a:solidFill>
                <a:latin typeface="Bernard MT Condensed" panose="02050806060905020404" pitchFamily="18" charset="0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301208"/>
            <a:ext cx="8892480" cy="129614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en-US" b="1" dirty="0" smtClean="0">
                <a:ea typeface="Calibri"/>
                <a:cs typeface="Times New Roman"/>
              </a:rPr>
              <a:t>guide       2. shiny       3.  bright  4. red-nosed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b="1" dirty="0" smtClean="0">
                <a:ea typeface="Calibri"/>
                <a:cs typeface="Times New Roman"/>
              </a:rPr>
              <a:t> 5. go </a:t>
            </a:r>
            <a:r>
              <a:rPr lang="en-US" b="1" dirty="0">
                <a:ea typeface="Calibri"/>
                <a:cs typeface="Times New Roman"/>
              </a:rPr>
              <a:t>down in </a:t>
            </a:r>
            <a:r>
              <a:rPr lang="en-US" b="1" dirty="0" smtClean="0">
                <a:ea typeface="Calibri"/>
                <a:cs typeface="Times New Roman"/>
              </a:rPr>
              <a:t>history     6.  glows   7</a:t>
            </a:r>
            <a:r>
              <a:rPr lang="en-US" b="1" dirty="0">
                <a:ea typeface="Calibri"/>
                <a:cs typeface="Times New Roman"/>
              </a:rPr>
              <a:t>. guide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268760"/>
            <a:ext cx="3267236" cy="3856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Rudolph, the </a:t>
            </a: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------------reindeer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had a very </a:t>
            </a: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---------- nose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.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And if you ever saw him,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you would even say </a:t>
            </a: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it------------ . 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 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All of the other reindeer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used to laugh and call him names.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They never let poor Rudolph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join in any reindeer games.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052736"/>
            <a:ext cx="4608512" cy="398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Then 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one foggy Christmas Eve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Santa came to say: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"Rudolph with your nose </a:t>
            </a: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so----------- ,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won't you </a:t>
            </a: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------------ my 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sleigh tonight</a:t>
            </a: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?"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 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Then all the reindeer loved him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as they shouted out with glee,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Rudolph the </a:t>
            </a: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----------- reindeer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, 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you'll------------------- !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3786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Christmas……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157415"/>
            <a:ext cx="4948356" cy="327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5002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7" y="0"/>
            <a:ext cx="9142496" cy="685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7" y="0"/>
            <a:ext cx="2816225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482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8"/>
          <a:stretch/>
        </p:blipFill>
        <p:spPr bwMode="auto">
          <a:xfrm>
            <a:off x="2663203" y="692696"/>
            <a:ext cx="2816225" cy="237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2924200"/>
            <a:ext cx="4572000" cy="38164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What fun it is to ride and </a:t>
            </a:r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sing</a:t>
            </a:r>
          </a:p>
          <a:p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Through </a:t>
            </a:r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the fields we </a:t>
            </a:r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go</a:t>
            </a:r>
            <a:endParaRPr lang="en-US" sz="2800" dirty="0">
              <a:solidFill>
                <a:srgbClr val="4F81BD">
                  <a:lumMod val="75000"/>
                </a:srgbClr>
              </a:solidFill>
            </a:endParaRPr>
          </a:p>
          <a:p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 In a one-horse open sleigh</a:t>
            </a:r>
          </a:p>
          <a:p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Laughing </a:t>
            </a:r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all the way.</a:t>
            </a:r>
          </a:p>
          <a:p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Making </a:t>
            </a:r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spirits </a:t>
            </a:r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bright</a:t>
            </a:r>
          </a:p>
          <a:p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Dashing through the </a:t>
            </a:r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snow</a:t>
            </a:r>
          </a:p>
          <a:p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Bells </a:t>
            </a:r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on bob-tail </a:t>
            </a:r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ring</a:t>
            </a:r>
            <a:endParaRPr lang="en-US" sz="2800" dirty="0">
              <a:solidFill>
                <a:srgbClr val="4F81BD">
                  <a:lumMod val="75000"/>
                </a:srgbClr>
              </a:solidFill>
            </a:endParaRPr>
          </a:p>
          <a:p>
            <a:r>
              <a:rPr lang="en-US" sz="2800" dirty="0" smtClean="0">
                <a:solidFill>
                  <a:srgbClr val="4F81BD">
                    <a:lumMod val="75000"/>
                  </a:srgbClr>
                </a:solidFill>
              </a:rPr>
              <a:t>A </a:t>
            </a:r>
            <a:r>
              <a:rPr lang="en-US" sz="2800" dirty="0">
                <a:solidFill>
                  <a:srgbClr val="4F81BD">
                    <a:lumMod val="75000"/>
                  </a:srgbClr>
                </a:solidFill>
              </a:rPr>
              <a:t>sleighing song tonight. 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4624"/>
            <a:ext cx="80281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PUT THE WORDS IN THE RIGHT PLACE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46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THE </a:t>
            </a:r>
            <a:r>
              <a:rPr lang="en-US" dirty="0">
                <a:solidFill>
                  <a:srgbClr val="FF5050"/>
                </a:solidFill>
                <a:latin typeface="Bernard MT Condensed" panose="02050806060905020404" pitchFamily="18" charset="0"/>
              </a:rPr>
              <a:t>FAMILY IS SINGING CHRISTMAS </a:t>
            </a:r>
            <a:r>
              <a:rPr lang="en-US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CAROLS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2" t="2566" r="9348" b="4585"/>
          <a:stretch/>
        </p:blipFill>
        <p:spPr bwMode="auto">
          <a:xfrm>
            <a:off x="2195736" y="1124744"/>
            <a:ext cx="4618182" cy="547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5287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9" y="29728"/>
            <a:ext cx="9101781" cy="591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09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Internet Resources</a:t>
            </a:r>
            <a:endParaRPr lang="ru-RU" i="1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http://www.midlothian-isd.net/~</a:t>
            </a:r>
            <a:r>
              <a:rPr lang="en-US" sz="1200" dirty="0" smtClean="0">
                <a:hlinkClick r:id="rId2"/>
              </a:rPr>
              <a:t>ann_Witherspoon/FOV1-0002F44A/S06605D18.2/frosty-the-snowman11_opt.jpg</a:t>
            </a:r>
            <a:r>
              <a:rPr lang="en-US" sz="1200" dirty="0" smtClean="0"/>
              <a:t> -</a:t>
            </a:r>
            <a:r>
              <a:rPr lang="en-US" sz="1200" dirty="0"/>
              <a:t>9 </a:t>
            </a:r>
            <a:endParaRPr lang="en-US" sz="1200" dirty="0" smtClean="0"/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</a:t>
            </a:r>
            <a:r>
              <a:rPr lang="en-US" sz="1200" dirty="0" smtClean="0">
                <a:hlinkClick r:id="rId3"/>
              </a:rPr>
              <a:t>img-ipad.lisisoft.com/img/2/5/2525-1-christmas-carols-the-most.jpg</a:t>
            </a:r>
            <a:r>
              <a:rPr lang="en-US" sz="1200" dirty="0"/>
              <a:t> </a:t>
            </a:r>
            <a:r>
              <a:rPr lang="en-US" sz="1200" dirty="0" smtClean="0"/>
              <a:t>-1</a:t>
            </a:r>
          </a:p>
          <a:p>
            <a:r>
              <a:rPr lang="en-US" sz="1200" dirty="0" smtClean="0">
                <a:hlinkClick r:id="rId4"/>
              </a:rPr>
              <a:t>http</a:t>
            </a:r>
            <a:r>
              <a:rPr lang="en-US" sz="1200" dirty="0">
                <a:hlinkClick r:id="rId4"/>
              </a:rPr>
              <a:t>://</a:t>
            </a:r>
            <a:r>
              <a:rPr lang="en-US" sz="1200" dirty="0" smtClean="0">
                <a:hlinkClick r:id="rId4"/>
              </a:rPr>
              <a:t>misto-market.com.ua/turizm/images/22/493/3.jpg</a:t>
            </a:r>
            <a:r>
              <a:rPr lang="en-US" sz="1200" dirty="0"/>
              <a:t> </a:t>
            </a:r>
            <a:r>
              <a:rPr lang="en-US" sz="1200" dirty="0" smtClean="0"/>
              <a:t>-11</a:t>
            </a:r>
          </a:p>
          <a:p>
            <a:r>
              <a:rPr lang="en-US" sz="1200" dirty="0" smtClean="0">
                <a:hlinkClick r:id="rId5"/>
              </a:rPr>
              <a:t>http</a:t>
            </a:r>
            <a:r>
              <a:rPr lang="en-US" sz="1200" dirty="0">
                <a:hlinkClick r:id="rId5"/>
              </a:rPr>
              <a:t>://</a:t>
            </a:r>
            <a:r>
              <a:rPr lang="en-US" sz="1200" dirty="0" smtClean="0">
                <a:hlinkClick r:id="rId5"/>
              </a:rPr>
              <a:t>images.clipartof.com/Royalty-Free-RF-Clipart-Illustration-Of-A-Young-Family-Singing-Carols-Together-At-Christmas-Time-1024215450.jpg</a:t>
            </a:r>
            <a:r>
              <a:rPr lang="en-US" sz="1200" dirty="0" smtClean="0"/>
              <a:t> -1</a:t>
            </a:r>
          </a:p>
          <a:p>
            <a:r>
              <a:rPr lang="en-US" sz="1200" dirty="0" smtClean="0"/>
              <a:t> </a:t>
            </a:r>
            <a:r>
              <a:rPr lang="en-US" sz="1200" dirty="0">
                <a:hlinkClick r:id="rId6"/>
              </a:rPr>
              <a:t>http://mart117.ucoz.ru/_</a:t>
            </a:r>
            <a:r>
              <a:rPr lang="en-US" sz="1200" dirty="0" smtClean="0">
                <a:hlinkClick r:id="rId6"/>
              </a:rPr>
              <a:t>ph/2/729283295.jpg</a:t>
            </a:r>
            <a:r>
              <a:rPr lang="en-US" sz="1200" dirty="0">
                <a:hlinkClick r:id="rId6"/>
              </a:rPr>
              <a:t> </a:t>
            </a:r>
            <a:r>
              <a:rPr lang="en-US" sz="1200" dirty="0" smtClean="0">
                <a:hlinkClick r:id="rId6"/>
              </a:rPr>
              <a:t>-5</a:t>
            </a:r>
            <a:endParaRPr lang="en-US" sz="1200" dirty="0" smtClean="0"/>
          </a:p>
          <a:p>
            <a:r>
              <a:rPr lang="en-US" sz="1200" dirty="0" smtClean="0">
                <a:hlinkClick r:id="rId7"/>
              </a:rPr>
              <a:t>http</a:t>
            </a:r>
            <a:r>
              <a:rPr lang="en-US" sz="1200" dirty="0">
                <a:hlinkClick r:id="rId7"/>
              </a:rPr>
              <a:t>://</a:t>
            </a:r>
            <a:r>
              <a:rPr lang="en-US" sz="1200" dirty="0" smtClean="0">
                <a:hlinkClick r:id="rId7"/>
              </a:rPr>
              <a:t>www.stockami.com/tz/6404/87320/stock-illustration-christmas-carol-singers-theme-1.jpg </a:t>
            </a:r>
            <a:r>
              <a:rPr lang="en-US" sz="1200" dirty="0">
                <a:hlinkClick r:id="rId7"/>
              </a:rPr>
              <a:t>-</a:t>
            </a:r>
            <a:r>
              <a:rPr lang="en-US" sz="1200" dirty="0" smtClean="0">
                <a:hlinkClick r:id="rId7"/>
              </a:rPr>
              <a:t>1</a:t>
            </a:r>
            <a:endParaRPr lang="en-US" sz="1200" dirty="0" smtClean="0"/>
          </a:p>
          <a:p>
            <a:r>
              <a:rPr lang="en-US" sz="1200" dirty="0" smtClean="0">
                <a:hlinkClick r:id="rId8"/>
              </a:rPr>
              <a:t>http</a:t>
            </a:r>
            <a:r>
              <a:rPr lang="en-US" sz="1200" dirty="0">
                <a:hlinkClick r:id="rId8"/>
              </a:rPr>
              <a:t>://</a:t>
            </a:r>
            <a:r>
              <a:rPr lang="en-US" sz="1200" dirty="0" smtClean="0">
                <a:hlinkClick r:id="rId8"/>
              </a:rPr>
              <a:t>www.csmonitor.com/var/ezflow_site/storage/images/media/content/2012/1217-weekly/1217-l2mix-shamokin-christmas/14477371-1-eng-US/1217-L2MIX-Shamokin-Christmas_full_600.jpg</a:t>
            </a:r>
            <a:r>
              <a:rPr lang="en-US" sz="1200" dirty="0" smtClean="0"/>
              <a:t> -6</a:t>
            </a:r>
            <a:endParaRPr lang="en-US" sz="1200" dirty="0"/>
          </a:p>
          <a:p>
            <a:r>
              <a:rPr lang="en-US" sz="1200" dirty="0">
                <a:hlinkClick r:id="rId9"/>
              </a:rPr>
              <a:t>http://1.bp.blogspot.com/_</a:t>
            </a:r>
            <a:r>
              <a:rPr lang="en-US" sz="1200" dirty="0" smtClean="0">
                <a:hlinkClick r:id="rId9"/>
              </a:rPr>
              <a:t>Y8m29ZLX5ag/Swo3evLemjI/AAAAAAAAERw/cvnNdPL2-VU/s1600/FROSTY+WALKING.jpg</a:t>
            </a:r>
            <a:r>
              <a:rPr lang="en-US" sz="1200" dirty="0" smtClean="0"/>
              <a:t> </a:t>
            </a:r>
            <a:r>
              <a:rPr lang="en-US" sz="1200" dirty="0"/>
              <a:t>-</a:t>
            </a:r>
            <a:r>
              <a:rPr lang="en-US" sz="1200" dirty="0" smtClean="0"/>
              <a:t>10</a:t>
            </a:r>
          </a:p>
          <a:p>
            <a:r>
              <a:rPr lang="en-US" sz="1200" dirty="0" smtClean="0">
                <a:hlinkClick r:id="rId10"/>
              </a:rPr>
              <a:t>http</a:t>
            </a:r>
            <a:r>
              <a:rPr lang="en-US" sz="1200" dirty="0">
                <a:hlinkClick r:id="rId10"/>
              </a:rPr>
              <a:t>://</a:t>
            </a:r>
            <a:r>
              <a:rPr lang="en-US" sz="1200" dirty="0" smtClean="0">
                <a:hlinkClick r:id="rId10"/>
              </a:rPr>
              <a:t>www.johnsloaneart.com/sc_images/products/549_large_image.jpg </a:t>
            </a:r>
            <a:r>
              <a:rPr lang="en-US" sz="1200" dirty="0">
                <a:hlinkClick r:id="rId10"/>
              </a:rPr>
              <a:t>-</a:t>
            </a:r>
            <a:r>
              <a:rPr lang="en-US" sz="1200" dirty="0" smtClean="0">
                <a:hlinkClick r:id="rId10"/>
              </a:rPr>
              <a:t>14</a:t>
            </a:r>
            <a:endParaRPr lang="en-US" sz="1200" dirty="0" smtClean="0"/>
          </a:p>
          <a:p>
            <a:r>
              <a:rPr lang="en-US" sz="1200" dirty="0" smtClean="0">
                <a:hlinkClick r:id="rId11"/>
              </a:rPr>
              <a:t>http</a:t>
            </a:r>
            <a:r>
              <a:rPr lang="en-US" sz="1200" dirty="0">
                <a:hlinkClick r:id="rId11"/>
              </a:rPr>
              <a:t>://</a:t>
            </a:r>
            <a:r>
              <a:rPr lang="en-US" sz="1200" dirty="0" smtClean="0">
                <a:hlinkClick r:id="rId11"/>
              </a:rPr>
              <a:t>img0.liveinternet.ru/images/attach/c/4/81/619/81619376_jinglebells.gif</a:t>
            </a:r>
            <a:r>
              <a:rPr lang="en-US" sz="1200" dirty="0">
                <a:hlinkClick r:id="rId11"/>
              </a:rPr>
              <a:t> -</a:t>
            </a:r>
            <a:r>
              <a:rPr lang="en-US" sz="1200" dirty="0" smtClean="0">
                <a:hlinkClick r:id="rId11"/>
              </a:rPr>
              <a:t>14</a:t>
            </a:r>
            <a:endParaRPr lang="en-US" sz="1200" dirty="0" smtClean="0"/>
          </a:p>
          <a:p>
            <a:r>
              <a:rPr lang="en-US" sz="1200" dirty="0" smtClean="0">
                <a:hlinkClick r:id="rId12"/>
              </a:rPr>
              <a:t>http</a:t>
            </a:r>
            <a:r>
              <a:rPr lang="en-US" sz="1200" dirty="0">
                <a:hlinkClick r:id="rId12"/>
              </a:rPr>
              <a:t>://1.bp.blogspot.com/-ARzhti4C_-c/ULdr9QmZBzI/AAAAAAAAAMU/_</a:t>
            </a:r>
            <a:r>
              <a:rPr lang="en-US" sz="1200" dirty="0" smtClean="0">
                <a:hlinkClick r:id="rId12"/>
              </a:rPr>
              <a:t>I4mxzzmCpE/s1600/19-merry-christmas.jpg -17</a:t>
            </a:r>
            <a:endParaRPr lang="en-US" sz="1200" dirty="0" smtClean="0"/>
          </a:p>
          <a:p>
            <a:r>
              <a:rPr lang="en-US" sz="1200" dirty="0" smtClean="0">
                <a:hlinkClick r:id="rId13"/>
              </a:rPr>
              <a:t>http</a:t>
            </a:r>
            <a:r>
              <a:rPr lang="en-US" sz="1200" dirty="0">
                <a:hlinkClick r:id="rId13"/>
              </a:rPr>
              <a:t>://1.bp.blogspot.com/-</a:t>
            </a:r>
            <a:r>
              <a:rPr lang="en-US" sz="1200" dirty="0" smtClean="0">
                <a:hlinkClick r:id="rId13"/>
              </a:rPr>
              <a:t>mdsiH6PnFis/TtnRws9CLcI/AAAAAAAAFbE/a0r4Bi_sZwk/s400/christmas_carol_logo.jpeg</a:t>
            </a:r>
            <a:r>
              <a:rPr lang="en-US" sz="1200" dirty="0" smtClean="0"/>
              <a:t> -</a:t>
            </a:r>
            <a:r>
              <a:rPr lang="en-US" sz="1200" dirty="0"/>
              <a:t>2 </a:t>
            </a:r>
            <a:r>
              <a:rPr lang="en-US" sz="1200" dirty="0">
                <a:hlinkClick r:id="rId14"/>
              </a:rPr>
              <a:t>http://</a:t>
            </a:r>
            <a:r>
              <a:rPr lang="en-US" sz="1200" dirty="0" smtClean="0">
                <a:hlinkClick r:id="rId14"/>
              </a:rPr>
              <a:t>nevsepic.com.ua/uploads/posts/2011-09/1317157850_ws-silent-night_www.nevsepic.com.ua.jpg</a:t>
            </a:r>
            <a:r>
              <a:rPr lang="en-US" sz="1200" dirty="0" smtClean="0"/>
              <a:t> -8</a:t>
            </a:r>
            <a:endParaRPr lang="en-US" sz="1200" dirty="0"/>
          </a:p>
          <a:p>
            <a:r>
              <a:rPr lang="en-US" sz="1200" dirty="0">
                <a:hlinkClick r:id="rId15"/>
              </a:rPr>
              <a:t>http://super-lady.ru/_</a:t>
            </a:r>
            <a:r>
              <a:rPr lang="en-US" sz="1200" dirty="0" smtClean="0">
                <a:hlinkClick r:id="rId15"/>
              </a:rPr>
              <a:t>pu/4/34471007.jpg</a:t>
            </a:r>
            <a:r>
              <a:rPr lang="ru-RU" sz="1200" dirty="0" smtClean="0">
                <a:hlinkClick r:id="rId15"/>
              </a:rPr>
              <a:t> -7</a:t>
            </a:r>
            <a:endParaRPr lang="ru-RU" sz="1200" dirty="0" smtClean="0"/>
          </a:p>
          <a:p>
            <a:r>
              <a:rPr lang="en-US" sz="1200" dirty="0" smtClean="0">
                <a:hlinkClick r:id="rId16"/>
              </a:rPr>
              <a:t>http</a:t>
            </a:r>
            <a:r>
              <a:rPr lang="en-US" sz="1200" dirty="0">
                <a:hlinkClick r:id="rId16"/>
              </a:rPr>
              <a:t>://</a:t>
            </a:r>
            <a:r>
              <a:rPr lang="en-US" sz="1200" dirty="0" smtClean="0">
                <a:hlinkClick r:id="rId16"/>
              </a:rPr>
              <a:t>thumbs.dreamstime.com/z/christmas-carol-singers-theme-2-27452318.jpg</a:t>
            </a:r>
            <a:r>
              <a:rPr lang="ru-RU" sz="1200" dirty="0" smtClean="0">
                <a:hlinkClick r:id="rId16"/>
              </a:rPr>
              <a:t> -1</a:t>
            </a:r>
            <a:endParaRPr lang="en-US" sz="1200" dirty="0" smtClean="0"/>
          </a:p>
          <a:p>
            <a:r>
              <a:rPr lang="en-US" sz="1200" dirty="0" smtClean="0">
                <a:hlinkClick r:id="rId17"/>
              </a:rPr>
              <a:t>http</a:t>
            </a:r>
            <a:r>
              <a:rPr lang="en-US" sz="1200" dirty="0">
                <a:hlinkClick r:id="rId17"/>
              </a:rPr>
              <a:t>://</a:t>
            </a:r>
            <a:r>
              <a:rPr lang="en-US" sz="1200" dirty="0" smtClean="0">
                <a:hlinkClick r:id="rId17"/>
              </a:rPr>
              <a:t>rlv.zcache.co.uk/flying_santa_claus_rudolph_red_nosed_reindeer_poster-r6c81b7ed243b4786b550efc7bed86294_e4f_8byvr_512.jpg?bg=0xffffff</a:t>
            </a:r>
            <a:r>
              <a:rPr lang="en-US" sz="1200" dirty="0" smtClean="0"/>
              <a:t> -12</a:t>
            </a:r>
          </a:p>
          <a:p>
            <a:r>
              <a:rPr lang="en-US" sz="1200" smtClean="0">
                <a:hlinkClick r:id="rId18"/>
              </a:rPr>
              <a:t>http</a:t>
            </a:r>
            <a:r>
              <a:rPr lang="en-US" sz="1200">
                <a:hlinkClick r:id="rId18"/>
              </a:rPr>
              <a:t>://</a:t>
            </a:r>
            <a:r>
              <a:rPr lang="en-US" sz="1200" smtClean="0">
                <a:hlinkClick r:id="rId18"/>
              </a:rPr>
              <a:t>www.whychristmas.com/customs/carols_history.shtml</a:t>
            </a:r>
            <a:r>
              <a:rPr lang="en-US" sz="1200" smtClean="0"/>
              <a:t> -2</a:t>
            </a:r>
            <a:endParaRPr lang="en-US" sz="1200" dirty="0"/>
          </a:p>
          <a:p>
            <a:r>
              <a:rPr lang="en-US" sz="1200" dirty="0" smtClean="0"/>
              <a:t> </a:t>
            </a: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46751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509120"/>
            <a:ext cx="8964487" cy="2348880"/>
          </a:xfrm>
        </p:spPr>
        <p:txBody>
          <a:bodyPr>
            <a:normAutofit fontScale="47500" lnSpcReduction="20000"/>
          </a:bodyPr>
          <a:lstStyle/>
          <a:p>
            <a:r>
              <a:rPr lang="en-US" sz="80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In </a:t>
            </a:r>
            <a:r>
              <a:rPr lang="en-US" sz="80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AD 129, a Roman Bishop said that a song called "Angel's Hymn" should be sung at a Christmas service in Rome. Many composers all over Europe started to write 'Christmas carols'.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483768" y="113875"/>
            <a:ext cx="3528392" cy="424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3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34915"/>
            <a:ext cx="38100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257453"/>
            <a:ext cx="763284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CAROLS - THE </a:t>
            </a:r>
            <a:r>
              <a:rPr lang="en-US" sz="4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LINGUISTIC ORIGINS</a:t>
            </a:r>
            <a:r>
              <a:rPr lang="ru-RU" sz="4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</a:t>
            </a:r>
            <a:endParaRPr lang="ru-RU" sz="4400" dirty="0">
              <a:solidFill>
                <a:srgbClr val="FF5050"/>
              </a:solidFill>
              <a:latin typeface="Bernard MT Condensed" panose="02050806060905020404" pitchFamily="18" charset="0"/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77544" y="1039128"/>
            <a:ext cx="468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carol </a:t>
            </a:r>
            <a:r>
              <a:rPr lang="ru-RU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- (</a:t>
            </a:r>
            <a:r>
              <a:rPr lang="ru-RU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также: 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anthem, </a:t>
            </a:r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hymn) </a:t>
            </a:r>
            <a:r>
              <a:rPr lang="ru-RU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гимн </a:t>
            </a:r>
          </a:p>
          <a:p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carol </a:t>
            </a:r>
            <a:r>
              <a:rPr lang="ru-RU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- веселая </a:t>
            </a:r>
            <a:r>
              <a:rPr lang="ru-RU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песнь </a:t>
            </a:r>
            <a:endParaRPr lang="ru-RU" sz="2400" dirty="0" smtClean="0">
              <a:solidFill>
                <a:srgbClr val="FF5050"/>
              </a:solidFill>
              <a:latin typeface="Bernard MT Condensed" panose="02050806060905020404" pitchFamily="18" charset="0"/>
            </a:endParaRPr>
          </a:p>
          <a:p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to 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carol </a:t>
            </a:r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{</a:t>
            </a:r>
            <a:r>
              <a:rPr lang="ru-RU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глаг.} (также: 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to chant, to sing</a:t>
            </a:r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)</a:t>
            </a:r>
            <a:r>
              <a:rPr lang="ru-RU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- воспевать </a:t>
            </a:r>
            <a:r>
              <a:rPr lang="ru-RU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 </a:t>
            </a:r>
          </a:p>
          <a:p>
            <a:r>
              <a:rPr lang="ru-RU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 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to </a:t>
            </a:r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carol</a:t>
            </a:r>
            <a:r>
              <a:rPr lang="ru-RU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-  </a:t>
            </a:r>
            <a:r>
              <a:rPr lang="ru-RU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(также: 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to sing the praises of, to glorify, to </a:t>
            </a:r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praise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 </a:t>
            </a:r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)</a:t>
            </a:r>
            <a:r>
              <a:rPr lang="ru-RU" sz="2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 - славить</a:t>
            </a:r>
          </a:p>
          <a:p>
            <a:endParaRPr lang="ru-RU" sz="2400" dirty="0" smtClean="0">
              <a:solidFill>
                <a:srgbClr val="FF5050"/>
              </a:solidFill>
              <a:latin typeface="Bernard MT Condensed" panose="020508060609050204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F5050"/>
              </a:solidFill>
              <a:latin typeface="Bernard MT Condensed" panose="020508060609050204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rgbClr val="FF5050"/>
              </a:solidFill>
              <a:latin typeface="Bernard MT Condensed" panose="020508060609050204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FF5050"/>
                </a:solidFill>
                <a:latin typeface="Bernard MT Condensed" panose="02050806060905020404" pitchFamily="18" charset="0"/>
                <a:cs typeface="Times New Roman" panose="02020603050405020304" pitchFamily="18" charset="0"/>
              </a:rPr>
              <a:t>comes 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  <a:cs typeface="Times New Roman" panose="02020603050405020304" pitchFamily="18" charset="0"/>
              </a:rPr>
              <a:t>from the French word '</a:t>
            </a:r>
            <a:r>
              <a:rPr lang="en-US" sz="2400" dirty="0" err="1">
                <a:solidFill>
                  <a:srgbClr val="FF5050"/>
                </a:solidFill>
                <a:latin typeface="Bernard MT Condensed" panose="02050806060905020404" pitchFamily="18" charset="0"/>
                <a:cs typeface="Times New Roman" panose="02020603050405020304" pitchFamily="18" charset="0"/>
              </a:rPr>
              <a:t>carole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  <a:cs typeface="Times New Roman" panose="02020603050405020304" pitchFamily="18" charset="0"/>
              </a:rPr>
              <a:t>' or the Latin '</a:t>
            </a:r>
            <a:r>
              <a:rPr lang="en-US" sz="2400" dirty="0" err="1">
                <a:solidFill>
                  <a:srgbClr val="FF5050"/>
                </a:solidFill>
                <a:latin typeface="Bernard MT Condensed" panose="02050806060905020404" pitchFamily="18" charset="0"/>
                <a:cs typeface="Times New Roman" panose="02020603050405020304" pitchFamily="18" charset="0"/>
              </a:rPr>
              <a:t>carula</a:t>
            </a:r>
            <a:r>
              <a:rPr lang="en-US" sz="2400" dirty="0">
                <a:solidFill>
                  <a:srgbClr val="FF5050"/>
                </a:solidFill>
                <a:latin typeface="Bernard MT Condensed" panose="02050806060905020404" pitchFamily="18" charset="0"/>
                <a:cs typeface="Times New Roman" panose="02020603050405020304" pitchFamily="18" charset="0"/>
              </a:rPr>
              <a:t>' and the original meaning of the word seems to have been a 'circle dance'</a:t>
            </a:r>
            <a:r>
              <a:rPr lang="en-US" dirty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593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467273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79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4.hubimg.com/u/7440415_f2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375" y="620688"/>
            <a:ext cx="565066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3" y="-25643"/>
            <a:ext cx="914400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NewRomanPSMT"/>
                <a:ea typeface="Calibri"/>
                <a:cs typeface="TimesNewRomanPSMT"/>
              </a:rPr>
              <a:t>      CHRISTMAS 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NewRomanPSMT"/>
                <a:ea typeface="Calibri"/>
                <a:cs typeface="TimesNewRomanPSMT"/>
              </a:rPr>
              <a:t>TONGUE TWISTER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9465" y="6177093"/>
            <a:ext cx="9144000" cy="58785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MT"/>
                <a:ea typeface="Calibri"/>
                <a:cs typeface="ArialMT"/>
              </a:rPr>
              <a:t>    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MT"/>
                <a:ea typeface="Calibri"/>
                <a:cs typeface="ArialMT"/>
              </a:rPr>
              <a:t>Amidst </a:t>
            </a: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MT"/>
                <a:ea typeface="Calibri"/>
                <a:cs typeface="ArialMT"/>
              </a:rPr>
              <a:t>the frost, chilly Christmas carolers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MT"/>
                <a:ea typeface="Calibri"/>
                <a:cs typeface="ArialMT"/>
              </a:rPr>
              <a:t>catch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MT"/>
                <a:ea typeface="Calibri"/>
                <a:cs typeface="ArialMT"/>
              </a:rPr>
              <a:t>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MT"/>
                <a:ea typeface="Calibri"/>
                <a:cs typeface="ArialMT"/>
              </a:rPr>
              <a:t>cold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MT"/>
                <a:ea typeface="Calibri"/>
                <a:cs typeface="ArialMT"/>
              </a:rPr>
              <a:t>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5920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56792"/>
            <a:ext cx="3384376" cy="507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16632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We decorate a Christmas Tree</a:t>
            </a:r>
            <a:r>
              <a:rPr lang="ru-RU" sz="40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.</a:t>
            </a:r>
            <a:r>
              <a:rPr lang="en-US" sz="4000" dirty="0">
                <a:solidFill>
                  <a:srgbClr val="FF5050"/>
                </a:solidFill>
                <a:latin typeface="Bernard MT Condensed" panose="02050806060905020404" pitchFamily="18" charset="0"/>
              </a:rPr>
              <a:t/>
            </a:r>
            <a:br>
              <a:rPr lang="en-US" sz="4000" dirty="0">
                <a:solidFill>
                  <a:srgbClr val="FF5050"/>
                </a:solidFill>
                <a:latin typeface="Bernard MT Condensed" panose="02050806060905020404" pitchFamily="18" charset="0"/>
              </a:rPr>
            </a:br>
            <a:r>
              <a:rPr lang="en-US" sz="40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At the top, we put a-----------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675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904"/>
            <a:ext cx="9144000" cy="694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1290" y="188640"/>
            <a:ext cx="29915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SILENT NIGHT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8524" y="170080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5050"/>
                </a:solidFill>
              </a:rPr>
              <a:t>________</a:t>
            </a:r>
            <a:r>
              <a:rPr lang="en-US" dirty="0">
                <a:solidFill>
                  <a:srgbClr val="FF5050"/>
                </a:solidFill>
              </a:rPr>
              <a:t>night, ________ night</a:t>
            </a:r>
          </a:p>
          <a:p>
            <a:r>
              <a:rPr lang="en-US" dirty="0">
                <a:solidFill>
                  <a:srgbClr val="FF5050"/>
                </a:solidFill>
              </a:rPr>
              <a:t>All is ________, all is ________</a:t>
            </a:r>
          </a:p>
          <a:p>
            <a:r>
              <a:rPr lang="en-US" dirty="0">
                <a:solidFill>
                  <a:srgbClr val="FF5050"/>
                </a:solidFill>
              </a:rPr>
              <a:t>Round yon Virgin Mother and Child</a:t>
            </a:r>
          </a:p>
          <a:p>
            <a:r>
              <a:rPr lang="en-US" dirty="0">
                <a:solidFill>
                  <a:srgbClr val="FF5050"/>
                </a:solidFill>
              </a:rPr>
              <a:t>Holy Infant so _______ and ________</a:t>
            </a:r>
          </a:p>
          <a:p>
            <a:r>
              <a:rPr lang="en-US" dirty="0">
                <a:solidFill>
                  <a:srgbClr val="FF5050"/>
                </a:solidFill>
              </a:rPr>
              <a:t>Sleep in _________peace</a:t>
            </a:r>
          </a:p>
          <a:p>
            <a:r>
              <a:rPr lang="en-US" dirty="0">
                <a:solidFill>
                  <a:srgbClr val="FF5050"/>
                </a:solidFill>
              </a:rPr>
              <a:t>Sleep in _________peace</a:t>
            </a:r>
          </a:p>
        </p:txBody>
      </p:sp>
    </p:spTree>
    <p:extLst>
      <p:ext uri="{BB962C8B-B14F-4D97-AF65-F5344CB8AC3E}">
        <p14:creationId xmlns:p14="http://schemas.microsoft.com/office/powerpoint/2010/main" val="53192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We </a:t>
            </a:r>
            <a:r>
              <a:rPr lang="en-US" sz="3600" dirty="0">
                <a:solidFill>
                  <a:srgbClr val="FF5050"/>
                </a:solidFill>
                <a:latin typeface="Bernard MT Condensed" panose="02050806060905020404" pitchFamily="18" charset="0"/>
              </a:rPr>
              <a:t>go out and make a-</a:t>
            </a:r>
            <a:r>
              <a:rPr lang="en-US" sz="3600" dirty="0" smtClean="0">
                <a:solidFill>
                  <a:srgbClr val="FF5050"/>
                </a:solidFill>
                <a:latin typeface="Bernard MT Condensed" panose="02050806060905020404" pitchFamily="18" charset="0"/>
              </a:rPr>
              <a:t>--------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1"/>
          <a:stretch/>
        </p:blipFill>
        <p:spPr bwMode="auto">
          <a:xfrm>
            <a:off x="1187624" y="1268760"/>
            <a:ext cx="6986903" cy="527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201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8"/>
          <a:stretch/>
        </p:blipFill>
        <p:spPr bwMode="auto">
          <a:xfrm>
            <a:off x="27314" y="70782"/>
            <a:ext cx="5569760" cy="6659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3523660"/>
            <a:ext cx="4857805" cy="30469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Frosty the snowman was </a:t>
            </a:r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…soul</a:t>
            </a:r>
            <a:endParaRPr lang="en-US" sz="2400" dirty="0">
              <a:solidFill>
                <a:prstClr val="white"/>
              </a:solidFill>
              <a:ea typeface="Calibri"/>
              <a:cs typeface="Times New Roman"/>
            </a:endParaRPr>
          </a:p>
          <a:p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 With a </a:t>
            </a:r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……..nose</a:t>
            </a:r>
            <a:endParaRPr lang="en-US" sz="2400" dirty="0">
              <a:solidFill>
                <a:prstClr val="white"/>
              </a:solidFill>
              <a:ea typeface="Calibri"/>
              <a:cs typeface="Times New Roman"/>
            </a:endParaRPr>
          </a:p>
          <a:p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 And two eyes made out of </a:t>
            </a:r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….</a:t>
            </a:r>
          </a:p>
          <a:p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 </a:t>
            </a:r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Frosty the snowman is a </a:t>
            </a:r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…… they </a:t>
            </a:r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say</a:t>
            </a:r>
          </a:p>
          <a:p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 He was made out of </a:t>
            </a:r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…..</a:t>
            </a:r>
          </a:p>
          <a:p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But </a:t>
            </a:r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the children know </a:t>
            </a:r>
            <a:endParaRPr lang="en-US" sz="2400" dirty="0" smtClean="0">
              <a:solidFill>
                <a:prstClr val="white"/>
              </a:solidFill>
              <a:ea typeface="Calibri"/>
              <a:cs typeface="Times New Roman"/>
            </a:endParaRPr>
          </a:p>
          <a:p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how </a:t>
            </a:r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he came </a:t>
            </a:r>
            <a:r>
              <a:rPr lang="en-US" sz="2400" dirty="0" smtClean="0">
                <a:solidFill>
                  <a:prstClr val="white"/>
                </a:solidFill>
                <a:ea typeface="Calibri"/>
                <a:cs typeface="Times New Roman"/>
              </a:rPr>
              <a:t>…..one </a:t>
            </a:r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day</a:t>
            </a:r>
          </a:p>
          <a:p>
            <a:r>
              <a:rPr lang="en-US" sz="2400" dirty="0">
                <a:solidFill>
                  <a:prstClr val="white"/>
                </a:solidFill>
                <a:ea typeface="Calibri"/>
                <a:cs typeface="Times New Roman"/>
              </a:rPr>
              <a:t> 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1729788">
            <a:off x="4084630" y="1269676"/>
            <a:ext cx="52462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BUTTON  SNOW JOLLY COAL  FAIRY TALE  TO LIFE</a:t>
            </a:r>
          </a:p>
          <a:p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32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411</Words>
  <Application>Microsoft Office PowerPoint</Application>
  <PresentationFormat>Экран (4:3)</PresentationFormat>
  <Paragraphs>85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Тема Office</vt:lpstr>
      <vt:lpstr>2_Тема Office</vt:lpstr>
      <vt:lpstr>1_Тема Office</vt:lpstr>
      <vt:lpstr>MERRY TIME WITH CHRISTMAS CAROLS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We go out and make a---------</vt:lpstr>
      <vt:lpstr>Презентация PowerPoint</vt:lpstr>
      <vt:lpstr>Santa Claus with…..</vt:lpstr>
      <vt:lpstr>Презентация PowerPoint</vt:lpstr>
      <vt:lpstr>  Rudolf has an unusual nose   </vt:lpstr>
      <vt:lpstr>Christmas……</vt:lpstr>
      <vt:lpstr>Презентация PowerPoint</vt:lpstr>
      <vt:lpstr>Презентация PowerPoint</vt:lpstr>
      <vt:lpstr>THE FAMILY IS SINGING CHRISTMAS CAROLS</vt:lpstr>
      <vt:lpstr>Презентация PowerPoint</vt:lpstr>
      <vt:lpstr>Internet 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HAVING FUN WITH CHRISTMAS CAROLS</dc:title>
  <dc:creator>user</dc:creator>
  <cp:lastModifiedBy>user</cp:lastModifiedBy>
  <cp:revision>22</cp:revision>
  <dcterms:created xsi:type="dcterms:W3CDTF">2013-12-25T04:28:02Z</dcterms:created>
  <dcterms:modified xsi:type="dcterms:W3CDTF">2014-01-10T18:33:53Z</dcterms:modified>
</cp:coreProperties>
</file>