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6200000">
            <a:off x="1822051" y="1689481"/>
            <a:ext cx="525658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Is </a:t>
            </a:r>
            <a:r>
              <a:rPr lang="en-US" sz="2400" dirty="0">
                <a:solidFill>
                  <a:srgbClr val="FF0000"/>
                </a:solidFill>
                <a:latin typeface="Cooper Black" panose="0208090404030B020404" pitchFamily="18" charset="0"/>
              </a:rPr>
              <a:t>awarded to____________</a:t>
            </a:r>
          </a:p>
          <a:p>
            <a:endParaRPr lang="ru-RU" sz="2400" dirty="0" smtClean="0">
              <a:solidFill>
                <a:srgbClr val="FF0000"/>
              </a:solidFill>
              <a:latin typeface="Cooper Black" panose="0208090404030B0204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For </a:t>
            </a:r>
            <a:r>
              <a:rPr lang="en-US" sz="2400" dirty="0">
                <a:solidFill>
                  <a:srgbClr val="FF0000"/>
                </a:solidFill>
                <a:latin typeface="Cooper Black" panose="0208090404030B020404" pitchFamily="18" charset="0"/>
              </a:rPr>
              <a:t>participating </a:t>
            </a:r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in</a:t>
            </a:r>
            <a:r>
              <a:rPr lang="ru-RU" sz="2400" dirty="0" smtClean="0">
                <a:solidFill>
                  <a:srgbClr val="FF0000"/>
                </a:solidFill>
              </a:rPr>
              <a:t>   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              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  </a:t>
            </a:r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“</a:t>
            </a:r>
            <a:r>
              <a:rPr lang="ru-RU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  </a:t>
            </a:r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MERRY TIME </a:t>
            </a:r>
            <a:endParaRPr lang="ru-RU" sz="2400" dirty="0" smtClean="0">
              <a:solidFill>
                <a:srgbClr val="FF0000"/>
              </a:solidFill>
              <a:latin typeface="Cooper Black" panose="0208090404030B0204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 WITH CHRISTMAS CAROLS ”</a:t>
            </a:r>
          </a:p>
          <a:p>
            <a:endParaRPr lang="en-US" sz="2400" dirty="0" smtClean="0">
              <a:solidFill>
                <a:srgbClr val="FF0000"/>
              </a:solidFill>
              <a:latin typeface="Cooper Black" panose="0208090404030B0204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English  </a:t>
            </a:r>
            <a:r>
              <a:rPr lang="en-US" sz="2400" dirty="0">
                <a:solidFill>
                  <a:srgbClr val="FF0000"/>
                </a:solidFill>
                <a:latin typeface="Cooper Black" panose="0208090404030B020404" pitchFamily="18" charset="0"/>
              </a:rPr>
              <a:t>teachers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" r="3823"/>
          <a:stretch/>
        </p:blipFill>
        <p:spPr bwMode="auto">
          <a:xfrm rot="16200000">
            <a:off x="-2589306" y="2668655"/>
            <a:ext cx="6858003" cy="152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16200000">
            <a:off x="534733" y="2870074"/>
            <a:ext cx="33516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THIS  CERTIFICATE</a:t>
            </a:r>
            <a:endParaRPr lang="en-US" sz="2400" dirty="0">
              <a:solidFill>
                <a:srgbClr val="FF0000"/>
              </a:solidFill>
              <a:latin typeface="Cooper Black" panose="0208090404030B0204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8063109" y="3466283"/>
            <a:ext cx="1029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1F497D"/>
                </a:solidFill>
                <a:latin typeface="Cooper Black" panose="0208090404030B020404" pitchFamily="18" charset="0"/>
              </a:rPr>
              <a:t>2014</a:t>
            </a:r>
            <a:endParaRPr lang="en-US" sz="2800" dirty="0">
              <a:solidFill>
                <a:srgbClr val="1F497D"/>
              </a:solidFill>
              <a:latin typeface="Cooper Black" panose="0208090404030B020404" pitchFamily="18" charset="0"/>
            </a:endParaRPr>
          </a:p>
        </p:txBody>
      </p:sp>
      <p:sp>
        <p:nvSpPr>
          <p:cNvPr id="11" name="Солнце 10"/>
          <p:cNvSpPr/>
          <p:nvPr/>
        </p:nvSpPr>
        <p:spPr>
          <a:xfrm>
            <a:off x="2750694" y="116632"/>
            <a:ext cx="327993" cy="36004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олнце 18"/>
          <p:cNvSpPr/>
          <p:nvPr/>
        </p:nvSpPr>
        <p:spPr>
          <a:xfrm>
            <a:off x="4266021" y="116632"/>
            <a:ext cx="327993" cy="36004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олнце 19"/>
          <p:cNvSpPr/>
          <p:nvPr/>
        </p:nvSpPr>
        <p:spPr>
          <a:xfrm>
            <a:off x="5781348" y="116632"/>
            <a:ext cx="327993" cy="36004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олнце 20"/>
          <p:cNvSpPr/>
          <p:nvPr/>
        </p:nvSpPr>
        <p:spPr>
          <a:xfrm>
            <a:off x="7132678" y="116632"/>
            <a:ext cx="327993" cy="36004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013" y="116632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384" y="6343241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04" y="6343241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175" y="6309319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847" y="6343241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509" y="6309319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15" y="1233006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15" y="5013176"/>
            <a:ext cx="354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9" t="36207" r="28923" b="45544"/>
          <a:stretch/>
        </p:blipFill>
        <p:spPr bwMode="auto">
          <a:xfrm rot="16200000">
            <a:off x="6745974" y="2996983"/>
            <a:ext cx="1422447" cy="132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9" t="36207" r="28923" b="45544"/>
          <a:stretch/>
        </p:blipFill>
        <p:spPr bwMode="auto">
          <a:xfrm rot="16200000">
            <a:off x="6745975" y="2996983"/>
            <a:ext cx="1422447" cy="132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22886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2014-01-05T17:10:47Z</dcterms:created>
  <dcterms:modified xsi:type="dcterms:W3CDTF">2014-01-05T17:11:15Z</dcterms:modified>
</cp:coreProperties>
</file>