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59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D81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A8F82-F1FD-4CFE-BDFB-40590D4A7574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E4316-2497-42A3-BFA2-AA010B37A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nagold.ru/fon/clipart/k/konv/konv17.jpg" TargetMode="External"/><Relationship Id="rId2" Type="http://schemas.openxmlformats.org/officeDocument/2006/relationships/hyperlink" Target="http://s61.radikal.ru/i173/1009/fb/e61268d7b3e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hyperlink" Target="http://www.smayli.ru/data/smiles/knigi-190.gif" TargetMode="External"/><Relationship Id="rId4" Type="http://schemas.openxmlformats.org/officeDocument/2006/relationships/hyperlink" Target="http://www.lenagold.ru/fon/clipart/k/konv/konv57.jp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296144"/>
          </a:xfrm>
        </p:spPr>
        <p:txBody>
          <a:bodyPr>
            <a:prstTxWarp prst="textChevron">
              <a:avLst/>
            </a:prstTxWarp>
            <a:norm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How to write a friendly letter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1512168"/>
          </a:xfrm>
        </p:spPr>
        <p:txBody>
          <a:bodyPr>
            <a:normAutofit/>
          </a:bodyPr>
          <a:lstStyle/>
          <a:p>
            <a:r>
              <a:rPr lang="ru-RU" sz="1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Реуцкая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Татьяна Николаевна</a:t>
            </a:r>
          </a:p>
          <a:p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Учитель английского языка</a:t>
            </a:r>
          </a:p>
          <a:p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МОУ СОШ №1</a:t>
            </a:r>
          </a:p>
          <a:p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Карасукского района</a:t>
            </a:r>
          </a:p>
          <a:p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Новосибирской области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pic>
        <p:nvPicPr>
          <p:cNvPr id="1027" name="Picture 3" descr="C:\Documents and Settings\Admin\Рабочий стол\письмо\e61268d7b3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933056"/>
            <a:ext cx="2123728" cy="2167972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письмо\konv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933056"/>
            <a:ext cx="2159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Dear 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Ann,</a:t>
            </a:r>
          </a:p>
          <a:p>
            <a:pPr>
              <a:buNone/>
            </a:pP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 </a:t>
            </a:r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 Thanks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for your letter. Sorry that I haven’t written to you for a long time but I have been busy. </a:t>
            </a:r>
          </a:p>
          <a:p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Well, when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I have my spare time I go to the sport club, go for a walk and, of course, sleep.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 All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my family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prefers different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kinds of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activities. My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mom prefers cooking,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my dad likes surfing  the Net . My elder sister prefers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listening to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music  and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as you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know going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to parties! </a:t>
            </a:r>
          </a:p>
          <a:p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Wow! Your birthday! It’s cool! Who was invited to your party? What presents did you get? And what about the best present? </a:t>
            </a:r>
          </a:p>
          <a:p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Sorry, but I must go now. Hope to hear from you soon. </a:t>
            </a:r>
          </a:p>
          <a:p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Best wishes, </a:t>
            </a:r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                                                                                                               </a:t>
            </a:r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Lena</a:t>
            </a:r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pPr>
              <a:buNone/>
            </a:pPr>
            <a:endParaRPr lang="ru-RU" sz="1600" b="1" dirty="0">
              <a:solidFill>
                <a:srgbClr val="1E0D81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88224" y="26064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Novosibirsk </a:t>
            </a: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</a:rPr>
              <a:t>Russia</a:t>
            </a:r>
            <a:endParaRPr lang="ru-RU" sz="1600" b="1" dirty="0">
              <a:solidFill>
                <a:srgbClr val="1E0D81"/>
              </a:solidFill>
              <a:latin typeface="Georgia" pitchFamily="18" charset="0"/>
            </a:endParaRPr>
          </a:p>
        </p:txBody>
      </p:sp>
      <p:pic>
        <p:nvPicPr>
          <p:cNvPr id="5" name="Содержимое 3" descr="C:\Documents and Settings\Admin\Рабочий стол\konv57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Список литературы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1E0D81"/>
              </a:buClr>
            </a:pPr>
            <a:r>
              <a:rPr lang="ru-RU" sz="1600" b="1" u="sng" dirty="0" smtClean="0">
                <a:latin typeface="Georgia" pitchFamily="18" charset="0"/>
                <a:hlinkClick r:id="rId2"/>
              </a:rPr>
              <a:t>http://s61.radikal.ru/i173/1009/fb/e61268d7b3e1.jpg</a:t>
            </a:r>
            <a:endParaRPr lang="ru-RU" sz="1600" b="1" u="sng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  <a:buClr>
                <a:srgbClr val="1E0D81"/>
              </a:buClr>
            </a:pPr>
            <a:r>
              <a:rPr lang="en-US" sz="1600" b="1" u="sng" dirty="0" smtClean="0">
                <a:latin typeface="Georgia" pitchFamily="18" charset="0"/>
                <a:hlinkClick r:id="rId3"/>
              </a:rPr>
              <a:t> </a:t>
            </a:r>
            <a:r>
              <a:rPr lang="ru-RU" sz="1600" b="1" u="sng" dirty="0" smtClean="0">
                <a:latin typeface="Georgia" pitchFamily="18" charset="0"/>
                <a:hlinkClick r:id="rId3"/>
              </a:rPr>
              <a:t>http://www.lenagold.ru/fon/clipart/k/konv/konv17.jpg</a:t>
            </a:r>
            <a:endParaRPr lang="ru-RU" sz="1600" b="1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  <a:buClr>
                <a:srgbClr val="1E0D81"/>
              </a:buClr>
            </a:pPr>
            <a:r>
              <a:rPr lang="ru-RU" sz="1600" b="1" u="sng" dirty="0" smtClean="0">
                <a:latin typeface="Georgia" pitchFamily="18" charset="0"/>
                <a:hlinkClick r:id="rId4"/>
              </a:rPr>
              <a:t>http://</a:t>
            </a:r>
            <a:r>
              <a:rPr lang="ru-RU" sz="1600" b="1" u="sng" dirty="0" smtClean="0">
                <a:latin typeface="Georgia" pitchFamily="18" charset="0"/>
                <a:hlinkClick r:id="rId4"/>
              </a:rPr>
              <a:t>www.lenagold.ru/fon/clipart/k/konv/konv57.jpg</a:t>
            </a:r>
            <a:endParaRPr lang="en-US" sz="1600" b="1" u="sng" dirty="0" smtClean="0">
              <a:latin typeface="Georgia" pitchFamily="18" charset="0"/>
            </a:endParaRPr>
          </a:p>
          <a:p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  <a:hlinkClick r:id="rId5"/>
              </a:rPr>
              <a:t> 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  <a:hlinkClick r:id="rId5"/>
              </a:rPr>
              <a:t>http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  <a:hlinkClick r:id="rId5"/>
              </a:rPr>
              <a:t>://</a:t>
            </a:r>
            <a:r>
              <a:rPr lang="en-US" sz="1600" b="1" dirty="0" smtClean="0">
                <a:solidFill>
                  <a:srgbClr val="1E0D81"/>
                </a:solidFill>
                <a:latin typeface="Georgia" pitchFamily="18" charset="0"/>
                <a:hlinkClick r:id="rId5"/>
              </a:rPr>
              <a:t>www.smayli.ru/data/smiles/knigi-190.gif</a:t>
            </a:r>
            <a:endParaRPr lang="en-US" sz="1600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ru-RU" sz="1600" b="1" dirty="0">
              <a:solidFill>
                <a:srgbClr val="1E0D81"/>
              </a:solidFill>
              <a:latin typeface="Georgia" pitchFamily="18" charset="0"/>
            </a:endParaRPr>
          </a:p>
        </p:txBody>
      </p:sp>
      <p:pic>
        <p:nvPicPr>
          <p:cNvPr id="9" name="Рисунок 8" descr="C:\Documents and Settings\Admin\Рабочий стол\knigi-190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4869160"/>
            <a:ext cx="13049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аблоны\gallery_2_318_2571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36912"/>
            <a:ext cx="7356272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effectLst>
            <a:glow rad="101600">
              <a:schemeClr val="tx2">
                <a:lumMod val="60000"/>
                <a:lumOff val="40000"/>
                <a:alpha val="6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The layout of a friendly letter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3648" y="1916832"/>
            <a:ext cx="32403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dirty="0" smtClean="0">
                <a:latin typeface="Georgia" pitchFamily="18" charset="0"/>
              </a:rPr>
              <a:t>  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Heading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 Greeting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 Introduction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 Main body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 Conclusion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 Ending</a:t>
            </a: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 Signature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Heading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ертикальный свиток 7"/>
          <p:cNvSpPr/>
          <p:nvPr/>
        </p:nvSpPr>
        <p:spPr>
          <a:xfrm>
            <a:off x="899592" y="1556792"/>
            <a:ext cx="6408712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II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2348880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Novosibirsk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Russia</a:t>
            </a: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10 September 2011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Greeting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899592" y="1556792"/>
            <a:ext cx="6120680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II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Dear Mary,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Introduction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899592" y="1556792"/>
            <a:ext cx="6120680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II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14096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Thanks  for …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I was awfully glad to get your letter…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3717032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I must </a:t>
            </a:r>
            <a:r>
              <a:rPr lang="en-US" b="1" dirty="0" err="1" smtClean="0">
                <a:solidFill>
                  <a:srgbClr val="1E0D81"/>
                </a:solidFill>
                <a:latin typeface="Georgia" pitchFamily="18" charset="0"/>
              </a:rPr>
              <a:t>apologise</a:t>
            </a:r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 for not writing…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Main body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899592" y="1556792"/>
            <a:ext cx="6120680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II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3284984"/>
            <a:ext cx="4960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You ask me some questions.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Well,…    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I’d like to know…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Conclusion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899592" y="1556792"/>
            <a:ext cx="6120680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II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1" y="4149080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Looking forward to seeing you.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Hope to hear from you soon.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I’ll write again soon.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Ending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899592" y="1556792"/>
            <a:ext cx="6120680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II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5013176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Best wishes,  Lots of love,  All the best,  </a:t>
            </a: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Yours,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Signature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C:\Documents and Settings\Admin\Рабочий стол\konv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899592" y="1556792"/>
            <a:ext cx="6120680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rgbClr val="1E0D81"/>
              </a:solidFill>
              <a:latin typeface="Georgia" pitchFamily="18" charset="0"/>
            </a:endParaRPr>
          </a:p>
          <a:p>
            <a:r>
              <a:rPr lang="en-US" b="1" dirty="0" smtClean="0">
                <a:solidFill>
                  <a:srgbClr val="1E0D81"/>
                </a:solidFill>
                <a:latin typeface="Georgia" pitchFamily="18" charset="0"/>
              </a:rPr>
              <a:t>Tony, Ann</a:t>
            </a:r>
            <a:endParaRPr lang="ru-RU" b="1" dirty="0">
              <a:solidFill>
                <a:srgbClr val="1E0D8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Words>284</Words>
  <Application>Microsoft Office PowerPoint</Application>
  <PresentationFormat>Экран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How to write a friendly letter</vt:lpstr>
      <vt:lpstr>The layout of a friendly letter</vt:lpstr>
      <vt:lpstr>Heading</vt:lpstr>
      <vt:lpstr>Greeting</vt:lpstr>
      <vt:lpstr>Introduction</vt:lpstr>
      <vt:lpstr>Main body</vt:lpstr>
      <vt:lpstr>Conclusion</vt:lpstr>
      <vt:lpstr>Ending</vt:lpstr>
      <vt:lpstr>Signature</vt:lpstr>
      <vt:lpstr>Слайд 10</vt:lpstr>
      <vt:lpstr>Список литературы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dcterms:created xsi:type="dcterms:W3CDTF">2011-09-12T15:29:55Z</dcterms:created>
  <dcterms:modified xsi:type="dcterms:W3CDTF">2011-09-13T16:54:49Z</dcterms:modified>
</cp:coreProperties>
</file>