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44" r:id="rId6"/>
  </p:sldMasterIdLst>
  <p:sldIdLst>
    <p:sldId id="265" r:id="rId7"/>
    <p:sldId id="256" r:id="rId8"/>
    <p:sldId id="261" r:id="rId9"/>
    <p:sldId id="262" r:id="rId10"/>
    <p:sldId id="260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Are you keen on sports?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Unit 1, Section 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077072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Презентация к УМК «</a:t>
            </a:r>
            <a:r>
              <a:rPr lang="en-US" dirty="0" smtClean="0"/>
              <a:t>Enjoy English</a:t>
            </a:r>
            <a:r>
              <a:rPr lang="ru-RU" dirty="0" smtClean="0"/>
              <a:t>»</a:t>
            </a:r>
            <a:r>
              <a:rPr lang="en-US" dirty="0" smtClean="0"/>
              <a:t>, 10 </a:t>
            </a:r>
            <a:r>
              <a:rPr lang="ru-RU" dirty="0" smtClean="0"/>
              <a:t>класс, </a:t>
            </a:r>
          </a:p>
          <a:p>
            <a:r>
              <a:rPr lang="ru-RU" dirty="0" smtClean="0"/>
              <a:t>М.З. Биболетова и др.</a:t>
            </a:r>
          </a:p>
          <a:p>
            <a:r>
              <a:rPr lang="ru-RU" dirty="0" smtClean="0"/>
              <a:t>Автор: Резникова О. В.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МБОУ Новобатайская СОШ № 9</a:t>
            </a:r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1500174"/>
            <a:ext cx="3929090" cy="321471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Basketball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Rock climbing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Diving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Football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Judo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Skiing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Long jump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Ice skating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Mountain biking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3373" y="214290"/>
            <a:ext cx="799725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Are you keen on sports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571612"/>
            <a:ext cx="28746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Why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14282" y="2714620"/>
            <a:ext cx="3714776" cy="3848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Explain the meaning of this proverb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42985"/>
            <a:ext cx="81439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Wealth is nothing without health.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143116"/>
            <a:ext cx="3214710" cy="28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357298"/>
            <a:ext cx="8183880" cy="4357718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Use: </a:t>
            </a:r>
            <a:r>
              <a:rPr lang="en-US" sz="3600" b="1" dirty="0" smtClean="0">
                <a:solidFill>
                  <a:srgbClr val="002060"/>
                </a:solidFill>
              </a:rPr>
              <a:t>to take a lot of energy; to make smb. happy; to make smb. strong; to take a lot of time; to build character, to have a brilliant time, to get the best results, to feel proud of oneself, to get more organized, to develop someone’s balance and coordination, to give a real thrill, to give strength.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85728"/>
            <a:ext cx="74295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you against or for sport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 the questions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Do you do your morning exercises every day?</a:t>
            </a:r>
          </a:p>
          <a:p>
            <a:r>
              <a:rPr lang="en-US" dirty="0" smtClean="0"/>
              <a:t>Do you take care of your health?</a:t>
            </a:r>
          </a:p>
          <a:p>
            <a:r>
              <a:rPr lang="en-US" dirty="0" smtClean="0"/>
              <a:t>Do you go in for sports?</a:t>
            </a:r>
          </a:p>
          <a:p>
            <a:r>
              <a:rPr lang="en-US" dirty="0" smtClean="0"/>
              <a:t>How do you take care of your health?</a:t>
            </a:r>
          </a:p>
          <a:p>
            <a:r>
              <a:rPr lang="en-US" dirty="0" smtClean="0"/>
              <a:t>Is sport important for you? </a:t>
            </a:r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071943"/>
            <a:ext cx="3083250" cy="186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357166"/>
            <a:ext cx="8174194" cy="1000132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You have received a letter from your English-speaking pen friend Ben who writes: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2648" y="1600200"/>
            <a:ext cx="8153400" cy="1042982"/>
          </a:xfrm>
        </p:spPr>
        <p:txBody>
          <a:bodyPr>
            <a:noAutofit/>
          </a:bodyPr>
          <a:lstStyle/>
          <a:p>
            <a:r>
              <a:rPr lang="en-US" sz="4400" dirty="0" smtClean="0"/>
              <a:t>I want to be a professional sportsman. What do you think about it? What benefits will I have?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7" y="4500570"/>
            <a:ext cx="628654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Write a letter to Ben.</a:t>
            </a:r>
          </a:p>
          <a:p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In your letter: </a:t>
            </a:r>
          </a:p>
          <a:p>
            <a:pPr>
              <a:buFontTx/>
              <a:buChar char="-"/>
            </a:pP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tell him about advantages and disadvantages of doing a sport</a:t>
            </a:r>
          </a:p>
          <a:p>
            <a:pPr>
              <a:buFontTx/>
              <a:buChar char="-"/>
            </a:pP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ask  3 questions about his other hobbies.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00166" y="0"/>
            <a:ext cx="5286412" cy="6813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Аспект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257</Words>
  <Application>Microsoft Office PowerPoint</Application>
  <PresentationFormat>Экран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Аспект</vt:lpstr>
      <vt:lpstr>Трек</vt:lpstr>
      <vt:lpstr>Обычная</vt:lpstr>
      <vt:lpstr>1_Тема Office</vt:lpstr>
      <vt:lpstr>Литейная</vt:lpstr>
      <vt:lpstr>Поток</vt:lpstr>
      <vt:lpstr>Are you keen on sports? Unit 1, Section 3</vt:lpstr>
      <vt:lpstr>Слайд 2</vt:lpstr>
      <vt:lpstr>Explain the meaning of this proverb</vt:lpstr>
      <vt:lpstr>Слайд 4</vt:lpstr>
      <vt:lpstr>Answer the questions</vt:lpstr>
      <vt:lpstr>You have received a letter from your English-speaking pen friend Ben who writes: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школа</cp:lastModifiedBy>
  <cp:revision>10</cp:revision>
  <dcterms:modified xsi:type="dcterms:W3CDTF">2012-12-04T11:57:40Z</dcterms:modified>
</cp:coreProperties>
</file>