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846333"/>
      </p:ext>
    </p:extLst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737085"/>
      </p:ext>
    </p:extLst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352152"/>
      </p:ext>
    </p:extLst>
  </p:cSld>
  <p:clrMapOvr>
    <a:masterClrMapping/>
  </p:clrMapOvr>
  <p:transition spd="slow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7160397"/>
      </p:ext>
    </p:extLst>
  </p:cSld>
  <p:clrMapOvr>
    <a:masterClrMapping/>
  </p:clrMapOvr>
  <p:transition spd="slow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14885"/>
      </p:ext>
    </p:extLst>
  </p:cSld>
  <p:clrMapOvr>
    <a:masterClrMapping/>
  </p:clrMapOvr>
  <p:transition spd="slow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265306"/>
      </p:ext>
    </p:extLst>
  </p:cSld>
  <p:clrMapOvr>
    <a:masterClrMapping/>
  </p:clrMapOvr>
  <p:transition spd="slow"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732867"/>
      </p:ext>
    </p:extLst>
  </p:cSld>
  <p:clrMapOvr>
    <a:masterClrMapping/>
  </p:clrMapOvr>
  <p:transition spd="slow"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342893"/>
      </p:ext>
    </p:extLst>
  </p:cSld>
  <p:clrMapOvr>
    <a:masterClrMapping/>
  </p:clrMapOvr>
  <p:transition spd="slow"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545464"/>
      </p:ext>
    </p:extLst>
  </p:cSld>
  <p:clrMapOvr>
    <a:masterClrMapping/>
  </p:clrMapOvr>
  <p:transition spd="slow"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0E0E-72FB-4675-B34E-EE9C40C49EC3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7F60-CB99-4498-B7FA-57CCA8369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159729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371892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34431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804118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075175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958112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904477"/>
      </p:ext>
    </p:extLst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089049"/>
      </p:ext>
    </p:extLst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100508"/>
      </p:ext>
    </p:extLst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85FCC37-A90E-47FB-92B9-88AD7DA3764E}" type="datetimeFigureOut">
              <a:rPr lang="ru-RU" smtClean="0"/>
              <a:t>08.11.2013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DD202-3A44-4784-BFC0-2AD6A9C30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6432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</p:sldLayoutIdLst>
  <p:transition spd="slow">
    <p:strips dir="rd"/>
  </p:transition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5000" dirty="0" smtClean="0">
                <a:latin typeface="Monotype Corsiva" pitchFamily="66" charset="0"/>
              </a:rPr>
              <a:t>ROMANOV   HOUSE</a:t>
            </a:r>
            <a:br>
              <a:rPr lang="en-US" sz="5000" dirty="0" smtClean="0">
                <a:latin typeface="Monotype Corsiva" pitchFamily="66" charset="0"/>
              </a:rPr>
            </a:br>
            <a:r>
              <a:rPr lang="en-US" sz="5000" dirty="0" smtClean="0">
                <a:latin typeface="Monotype Corsiva" pitchFamily="66" charset="0"/>
              </a:rPr>
              <a:t>PETER   THE   GREAT</a:t>
            </a:r>
            <a:endParaRPr lang="ru-RU" sz="5000" dirty="0"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7704" y="1853249"/>
            <a:ext cx="4536504" cy="4600088"/>
          </a:xfrm>
          <a:solidFill>
            <a:schemeClr val="bg2"/>
          </a:solidFill>
          <a:ln>
            <a:solidFill>
              <a:schemeClr val="accent4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853248"/>
            <a:ext cx="3024336" cy="4395158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5" name="Капля 4"/>
          <p:cNvSpPr/>
          <p:nvPr/>
        </p:nvSpPr>
        <p:spPr>
          <a:xfrm>
            <a:off x="7092280" y="2951233"/>
            <a:ext cx="45719" cy="45719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04559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824154"/>
          </a:xfrm>
          <a:noFill/>
          <a:effectLst>
            <a:glow rad="139700">
              <a:schemeClr val="accent5">
                <a:satMod val="175000"/>
                <a:alpha val="40000"/>
              </a:schemeClr>
            </a:glow>
            <a:outerShdw blurRad="38100" dist="25400" dir="5400000" rotWithShape="0">
              <a:srgbClr val="000000">
                <a:alpha val="4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200" dirty="0" smtClean="0"/>
              <a:t>Peter 1 or Peter the Great was one of the most outstanding rulers and reformers in Russian history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10" y="2564904"/>
            <a:ext cx="2952055" cy="3600400"/>
          </a:xfr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7" name="Капля 6"/>
          <p:cNvSpPr/>
          <p:nvPr/>
        </p:nvSpPr>
        <p:spPr>
          <a:xfrm>
            <a:off x="3436765" y="3671313"/>
            <a:ext cx="45719" cy="45719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нутый угол 7"/>
          <p:cNvSpPr/>
          <p:nvPr/>
        </p:nvSpPr>
        <p:spPr>
          <a:xfrm>
            <a:off x="4211960" y="3815329"/>
            <a:ext cx="45719" cy="45719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887079"/>
            <a:ext cx="2968090" cy="3638265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2" name="Капля 1"/>
          <p:cNvSpPr/>
          <p:nvPr/>
        </p:nvSpPr>
        <p:spPr>
          <a:xfrm>
            <a:off x="2191175" y="3455289"/>
            <a:ext cx="88001" cy="45719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01425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65656" y="2204864"/>
            <a:ext cx="3820674" cy="792088"/>
          </a:xfrm>
          <a:noFill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PETER 1</a:t>
            </a: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3" r="27513"/>
          <a:stretch>
            <a:fillRect/>
          </a:stretch>
        </p:blipFill>
        <p:spPr>
          <a:xfrm>
            <a:off x="4788024" y="1412776"/>
            <a:ext cx="3888432" cy="5040560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2579712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285750" indent="-285750">
              <a:buFontTx/>
              <a:buChar char="-"/>
            </a:pPr>
            <a:r>
              <a:rPr lang="en-US" dirty="0" smtClean="0"/>
              <a:t>IS FAMOUS FOR DRAWING RUSSIA FURTHER TO THE EAST;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TRANSFERRED THE CAPITAL FROM MOSCOW TO ST. PETERBURG;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CARRIED WESTERN CUSTOMS AND HABBITS TO RUSSIA;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INTRODUCED WESTERN TECHNOLOGY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741432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noFill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2800" dirty="0" smtClean="0"/>
              <a:t>HE COMPLETELY CHANGED THE RISSIAN GOVERNMENT AND MILITARY SYSTEM</a:t>
            </a: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27700" y="2052925"/>
            <a:ext cx="6711654" cy="1088043"/>
          </a:xfrm>
          <a:noFill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dirty="0" smtClean="0"/>
              <a:t>He increased the power of the monarch and reduced the power of the boyars and the church.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340645"/>
            <a:ext cx="5832647" cy="3040682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63627021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PETER 1 played a great part in Russian history</a:t>
            </a:r>
            <a:endParaRPr lang="ru-RU" dirty="0"/>
          </a:p>
        </p:txBody>
      </p:sp>
      <p:sp>
        <p:nvSpPr>
          <p:cNvPr id="15" name="Объект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waged a war with Turkey (1695-1696)</a:t>
            </a:r>
          </a:p>
          <a:p>
            <a:r>
              <a:rPr lang="en-US" dirty="0" smtClean="0"/>
              <a:t>He waged the Great Northern War with Sweden(1700-1721)</a:t>
            </a:r>
          </a:p>
          <a:p>
            <a:r>
              <a:rPr lang="en-US" dirty="0" smtClean="0"/>
              <a:t>He waged the war with Persia (1722-1723)</a:t>
            </a:r>
          </a:p>
          <a:p>
            <a:r>
              <a:rPr lang="en-US" dirty="0" smtClean="0"/>
              <a:t>He managed to get the shores of the Baltic Sea and the Caspian Sea</a:t>
            </a:r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077072"/>
            <a:ext cx="4032448" cy="252027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69618333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algn="ctr" rtl="0"/>
            <a:r>
              <a:rPr lang="en-US" b="1" kern="1600" dirty="0" smtClean="0">
                <a:latin typeface="Times New Roman"/>
              </a:rPr>
              <a:t>A</a:t>
            </a:r>
            <a:r>
              <a:rPr lang="en-US" b="1" i="0" u="none" strike="noStrike" kern="1600" baseline="0" dirty="0" smtClean="0">
                <a:latin typeface="Times New Roman"/>
              </a:rPr>
              <a:t>NSWER THE QUESTIONS</a:t>
            </a:r>
            <a:endParaRPr lang="ru-RU" b="1" i="0" u="none" strike="noStrike" kern="1600" baseline="0" dirty="0" smtClean="0">
              <a:latin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R="0" lvl="0" rtl="0"/>
            <a:r>
              <a:rPr lang="en-US" sz="3600" b="1" i="1" u="none" strike="noStrike" baseline="0" dirty="0" smtClean="0">
                <a:latin typeface="Times New Roman"/>
              </a:rPr>
              <a:t>What was Peter the Great noted for?</a:t>
            </a:r>
          </a:p>
          <a:p>
            <a:pPr marR="0" lvl="0" rtl="0"/>
            <a:r>
              <a:rPr lang="en-US" sz="3600" b="1" i="1" dirty="0" smtClean="0">
                <a:latin typeface="Times New Roman"/>
              </a:rPr>
              <a:t>What kind of child was he?</a:t>
            </a:r>
          </a:p>
          <a:p>
            <a:pPr marR="0" lvl="0" rtl="0"/>
            <a:r>
              <a:rPr lang="en-US" sz="3600" b="1" i="1" u="none" strike="noStrike" baseline="0" dirty="0" smtClean="0">
                <a:latin typeface="Times New Roman"/>
              </a:rPr>
              <a:t>What wars did Peter the Great wage?</a:t>
            </a:r>
          </a:p>
          <a:p>
            <a:pPr marR="0" lvl="0" rtl="0"/>
            <a:r>
              <a:rPr lang="en-US" sz="3600" b="1" i="1" dirty="0" smtClean="0">
                <a:latin typeface="Times New Roman"/>
              </a:rPr>
              <a:t>What part did Peter 1 play in Russian history?</a:t>
            </a:r>
            <a:endParaRPr lang="ru-RU" sz="3600" b="1" i="1" u="none" strike="noStrike" baseline="0" dirty="0" smtClean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2799679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R="0" algn="ctr" rtl="0"/>
            <a:r>
              <a:rPr lang="en-US" b="1" i="0" u="none" strike="noStrike" kern="1600" baseline="0" dirty="0" smtClean="0">
                <a:latin typeface="Times New Roman"/>
              </a:rPr>
              <a:t>TRANSLATE INTO ENGLISH</a:t>
            </a:r>
            <a:endParaRPr lang="ru-RU" b="1" i="0" u="none" strike="noStrike" kern="1600" baseline="0" dirty="0" smtClean="0">
              <a:latin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R="0" lvl="0" rtl="0"/>
            <a:r>
              <a:rPr lang="ru-RU" b="1" i="1" dirty="0" smtClean="0">
                <a:latin typeface="Times New Roman"/>
              </a:rPr>
              <a:t>Петр 1 – царь, выдающийся российский реформатор.</a:t>
            </a:r>
          </a:p>
          <a:p>
            <a:pPr marR="0" lvl="0" rtl="0"/>
            <a:r>
              <a:rPr lang="ru-RU" b="1" i="1" u="none" strike="noStrike" baseline="0" dirty="0" smtClean="0">
                <a:latin typeface="Times New Roman"/>
              </a:rPr>
              <a:t>Петр 1 известен тем, что расширил территорию России на восток, запад и юг.</a:t>
            </a:r>
          </a:p>
          <a:p>
            <a:pPr marR="0" lvl="0" rtl="0"/>
            <a:r>
              <a:rPr lang="ru-RU" b="1" i="1" dirty="0" smtClean="0">
                <a:latin typeface="Times New Roman"/>
              </a:rPr>
              <a:t>Петр 1 известен так же тем, что принес в Россию западные обычаи, ввел западную технику.</a:t>
            </a:r>
          </a:p>
          <a:p>
            <a:pPr marR="0" lvl="0" rtl="0"/>
            <a:r>
              <a:rPr lang="ru-RU" b="1" i="1" u="none" strike="noStrike" baseline="0" dirty="0" smtClean="0">
                <a:latin typeface="Times New Roman"/>
              </a:rPr>
              <a:t>Петр 1 изменил систему управления Россией, усилил власть монарха и ограничил власть церкви и бояр.</a:t>
            </a:r>
          </a:p>
          <a:p>
            <a:pPr marR="0" lvl="0" rtl="0"/>
            <a:r>
              <a:rPr lang="ru-RU" b="1" i="1" dirty="0" smtClean="0">
                <a:latin typeface="Times New Roman"/>
              </a:rPr>
              <a:t>Россия получила выход к Каспийскому и Балтийскому морям.</a:t>
            </a:r>
          </a:p>
          <a:p>
            <a:pPr marR="0" lvl="0" rtl="0"/>
            <a:r>
              <a:rPr lang="ru-RU" b="1" i="1" u="none" strike="noStrike" baseline="0" dirty="0" smtClean="0">
                <a:latin typeface="Times New Roman"/>
              </a:rPr>
              <a:t>Петр 1 сыграл великую роль в истории России.</a:t>
            </a:r>
          </a:p>
        </p:txBody>
      </p:sp>
    </p:spTree>
    <p:extLst>
      <p:ext uri="{BB962C8B-B14F-4D97-AF65-F5344CB8AC3E}">
        <p14:creationId xmlns:p14="http://schemas.microsoft.com/office/powerpoint/2010/main" val="133906730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126</TotalTime>
  <Words>248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Century Gothic</vt:lpstr>
      <vt:lpstr>Monotype Corsiva</vt:lpstr>
      <vt:lpstr>Times New Roman</vt:lpstr>
      <vt:lpstr>Wingdings 3</vt:lpstr>
      <vt:lpstr>Ион</vt:lpstr>
      <vt:lpstr>ROMANOV   HOUSE PETER   THE   GREAT</vt:lpstr>
      <vt:lpstr>Peter 1 or Peter the Great was one of the most outstanding rulers and reformers in Russian history</vt:lpstr>
      <vt:lpstr>PETER 1</vt:lpstr>
      <vt:lpstr>HE COMPLETELY CHANGED THE RISSIAN GOVERNMENT AND MILITARY SYSTEM</vt:lpstr>
      <vt:lpstr>PETER 1 played a great part in Russian history</vt:lpstr>
      <vt:lpstr>ANSWER THE QUESTIONS</vt:lpstr>
      <vt:lpstr>TRANSLATE INTO ENGLISH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Династия Романовых Петр1</dc:title>
  <dc:creator>Иванова Елена Николаевна</dc:creator>
  <cp:lastModifiedBy>Елена</cp:lastModifiedBy>
  <cp:revision>17</cp:revision>
  <dcterms:created xsi:type="dcterms:W3CDTF">2012-04-10T08:28:03Z</dcterms:created>
  <dcterms:modified xsi:type="dcterms:W3CDTF">2013-11-08T18:02:55Z</dcterms:modified>
</cp:coreProperties>
</file>