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71" r:id="rId13"/>
    <p:sldId id="267" r:id="rId14"/>
    <p:sldId id="268" r:id="rId15"/>
    <p:sldId id="270" r:id="rId16"/>
    <p:sldId id="269"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068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ru-RU" smtClean="0"/>
              <a:t>Образец заголовка</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bwMode="white"/>
        <p:txBody>
          <a:bodyPr/>
          <a:lstStyle/>
          <a:p>
            <a:fld id="{C806EB1A-E4F9-44BE-ACD8-B6594595B155}" type="datetimeFigureOut">
              <a:rPr lang="ru-RU" smtClean="0"/>
              <a:t>15.11.2013</a:t>
            </a:fld>
            <a:endParaRPr lang="ru-RU"/>
          </a:p>
        </p:txBody>
      </p:sp>
      <p:sp>
        <p:nvSpPr>
          <p:cNvPr id="5" name="Footer Placeholder 4"/>
          <p:cNvSpPr>
            <a:spLocks noGrp="1"/>
          </p:cNvSpPr>
          <p:nvPr>
            <p:ph type="ftr" sz="quarter" idx="11"/>
          </p:nvPr>
        </p:nvSpPr>
        <p:spPr bwMode="white"/>
        <p:txBody>
          <a:bodyPr/>
          <a:lstStyle/>
          <a:p>
            <a:endParaRPr lang="ru-RU"/>
          </a:p>
        </p:txBody>
      </p:sp>
      <p:sp>
        <p:nvSpPr>
          <p:cNvPr id="6" name="Slide Number Placeholder 5"/>
          <p:cNvSpPr>
            <a:spLocks noGrp="1"/>
          </p:cNvSpPr>
          <p:nvPr>
            <p:ph type="sldNum" sz="quarter" idx="12"/>
          </p:nvPr>
        </p:nvSpPr>
        <p:spPr/>
        <p:txBody>
          <a:bodyPr/>
          <a:lstStyle/>
          <a:p>
            <a:fld id="{33BD7628-090A-45F0-B940-1AE70EEE6451}"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806EB1A-E4F9-44BE-ACD8-B6594595B155}" type="datetimeFigureOut">
              <a:rPr lang="ru-RU" smtClean="0"/>
              <a:t>15.11.2013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3BD7628-090A-45F0-B940-1AE70EEE6451}"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806EB1A-E4F9-44BE-ACD8-B6594595B155}" type="datetimeFigureOut">
              <a:rPr lang="ru-RU" smtClean="0"/>
              <a:t>15.11.2013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3BD7628-090A-45F0-B940-1AE70EEE6451}"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806EB1A-E4F9-44BE-ACD8-B6594595B155}" type="datetimeFigureOut">
              <a:rPr lang="ru-RU" smtClean="0"/>
              <a:t>15.11.2013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3BD7628-090A-45F0-B940-1AE70EEE6451}" type="slidenum">
              <a:rPr lang="ru-RU" smtClean="0"/>
              <a:t>‹#›</a:t>
            </a:fld>
            <a:endParaRPr lang="ru-RU"/>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806EB1A-E4F9-44BE-ACD8-B6594595B155}" type="datetimeFigureOut">
              <a:rPr lang="ru-RU" smtClean="0"/>
              <a:t>15.11.2013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3BD7628-090A-45F0-B940-1AE70EEE6451}" type="slidenum">
              <a:rPr lang="ru-RU" smtClean="0"/>
              <a:t>‹#›</a:t>
            </a:fld>
            <a:endParaRPr lang="ru-RU"/>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C806EB1A-E4F9-44BE-ACD8-B6594595B155}" type="datetimeFigureOut">
              <a:rPr lang="ru-RU" smtClean="0"/>
              <a:t>15.11.2013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3BD7628-090A-45F0-B940-1AE70EEE6451}" type="slidenum">
              <a:rPr lang="ru-RU" smtClean="0"/>
              <a:t>‹#›</a:t>
            </a:fld>
            <a:endParaRPr lang="ru-RU"/>
          </a:p>
        </p:txBody>
      </p:sp>
      <p:sp>
        <p:nvSpPr>
          <p:cNvPr id="12" name="Content Placeholder 11"/>
          <p:cNvSpPr>
            <a:spLocks noGrp="1"/>
          </p:cNvSpPr>
          <p:nvPr>
            <p:ph sz="quarter" idx="14"/>
          </p:nvPr>
        </p:nvSpPr>
        <p:spPr>
          <a:xfrm>
            <a:off x="4648200" y="2438400"/>
            <a:ext cx="3124200" cy="3124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C806EB1A-E4F9-44BE-ACD8-B6594595B155}" type="datetimeFigureOut">
              <a:rPr lang="ru-RU" smtClean="0"/>
              <a:t>15.11.2013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33BD7628-090A-45F0-B940-1AE70EEE6451}"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C806EB1A-E4F9-44BE-ACD8-B6594595B155}" type="datetimeFigureOut">
              <a:rPr lang="ru-RU" smtClean="0"/>
              <a:t>15.11.2013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33BD7628-090A-45F0-B940-1AE70EEE6451}" type="slidenum">
              <a:rPr lang="ru-RU" smtClean="0"/>
              <a:t>‹#›</a:t>
            </a:fld>
            <a:endParaRPr lang="ru-RU"/>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806EB1A-E4F9-44BE-ACD8-B6594595B155}" type="datetimeFigureOut">
              <a:rPr lang="ru-RU" smtClean="0"/>
              <a:t>15.11.2013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3BD7628-090A-45F0-B940-1AE70EEE6451}"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ru-RU" smtClean="0"/>
              <a:t>Образец заголовка</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806EB1A-E4F9-44BE-ACD8-B6594595B155}" type="datetimeFigureOut">
              <a:rPr lang="ru-RU" smtClean="0"/>
              <a:t>15.11.2013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3BD7628-090A-45F0-B940-1AE70EEE6451}" type="slidenum">
              <a:rPr lang="ru-RU" smtClean="0"/>
              <a:t>‹#›</a:t>
            </a:fld>
            <a:endParaRPr lang="ru-RU"/>
          </a:p>
        </p:txBody>
      </p:sp>
      <p:sp>
        <p:nvSpPr>
          <p:cNvPr id="9" name="Content Placeholder 8"/>
          <p:cNvSpPr>
            <a:spLocks noGrp="1"/>
          </p:cNvSpPr>
          <p:nvPr>
            <p:ph sz="quarter" idx="13"/>
          </p:nvPr>
        </p:nvSpPr>
        <p:spPr>
          <a:xfrm>
            <a:off x="1371600" y="1676400"/>
            <a:ext cx="3276600" cy="3505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ru-RU" smtClean="0"/>
              <a:t>Образец заголовка</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806EB1A-E4F9-44BE-ACD8-B6594595B155}" type="datetimeFigureOut">
              <a:rPr lang="ru-RU" smtClean="0"/>
              <a:t>15.11.2013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3BD7628-090A-45F0-B940-1AE70EEE6451}"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C806EB1A-E4F9-44BE-ACD8-B6594595B155}" type="datetimeFigureOut">
              <a:rPr lang="ru-RU" smtClean="0"/>
              <a:t>15.11.2013</a:t>
            </a:fld>
            <a:endParaRPr lang="ru-RU"/>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ru-RU"/>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33BD7628-090A-45F0-B940-1AE70EEE6451}"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image" Target="../media/image20.png"/><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 Target="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0">
              <a:srgbClr val="FFF200"/>
            </a:gs>
            <a:gs pos="22000">
              <a:srgbClr val="FF7A00">
                <a:lumMod val="0"/>
                <a:lumOff val="100000"/>
                <a:alpha val="50000"/>
              </a:srgbClr>
            </a:gs>
            <a:gs pos="59000">
              <a:srgbClr val="FF0300"/>
            </a:gs>
            <a:gs pos="100000">
              <a:srgbClr val="4D0808"/>
            </a:gs>
          </a:gsLst>
          <a:lin ang="4800000" scaled="0"/>
        </a:gra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2204864"/>
            <a:ext cx="3326106" cy="4125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827584" y="404664"/>
            <a:ext cx="7488832" cy="1323439"/>
          </a:xfrm>
          <a:prstGeom prst="rect">
            <a:avLst/>
          </a:prstGeom>
        </p:spPr>
        <p:txBody>
          <a:bodyPr wrap="square">
            <a:spAutoFit/>
          </a:bodyPr>
          <a:lstStyle/>
          <a:p>
            <a:pPr algn="ctr"/>
            <a:r>
              <a:rPr lang="en-US" sz="8000" b="1" dirty="0" smtClean="0">
                <a:latin typeface="AnastasiaScript" pitchFamily="2" charset="0"/>
              </a:rPr>
              <a:t>House of Romanov</a:t>
            </a:r>
            <a:endParaRPr lang="ru-RU" sz="8000" b="1" dirty="0">
              <a:latin typeface="AnastasiaScript" pitchFamily="2" charset="0"/>
            </a:endParaRPr>
          </a:p>
        </p:txBody>
      </p:sp>
    </p:spTree>
    <p:extLst>
      <p:ext uri="{BB962C8B-B14F-4D97-AF65-F5344CB8AC3E}">
        <p14:creationId xmlns:p14="http://schemas.microsoft.com/office/powerpoint/2010/main" val="3489333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lumMod val="96000"/>
              </a:schemeClr>
            </a:gs>
            <a:gs pos="44000">
              <a:srgbClr val="FFC000"/>
            </a:gs>
            <a:gs pos="29000">
              <a:schemeClr val="accent1">
                <a:tint val="44500"/>
                <a:satMod val="160000"/>
              </a:schemeClr>
            </a:gs>
            <a:gs pos="100000">
              <a:schemeClr val="accent1">
                <a:tint val="23500"/>
                <a:satMod val="16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1371600" y="3501008"/>
            <a:ext cx="6400800" cy="1985393"/>
          </a:xfrm>
        </p:spPr>
        <p:txBody>
          <a:bodyPr>
            <a:normAutofit/>
          </a:bodyPr>
          <a:lstStyle/>
          <a:p>
            <a:pPr indent="0" algn="ctr">
              <a:buNone/>
            </a:pPr>
            <a:r>
              <a:rPr lang="en-US" b="1" dirty="0" smtClean="0">
                <a:latin typeface="Times New Roman" pitchFamily="18" charset="0"/>
                <a:cs typeface="Times New Roman" pitchFamily="18" charset="0"/>
              </a:rPr>
              <a:t>The </a:t>
            </a:r>
            <a:r>
              <a:rPr lang="en-US" b="1" dirty="0" err="1" smtClean="0">
                <a:latin typeface="Times New Roman" pitchFamily="18" charset="0"/>
                <a:cs typeface="Times New Roman" pitchFamily="18" charset="0"/>
              </a:rPr>
              <a:t>Ipatiev</a:t>
            </a:r>
            <a:r>
              <a:rPr lang="en-US" b="1" dirty="0" smtClean="0">
                <a:latin typeface="Times New Roman" pitchFamily="18" charset="0"/>
                <a:cs typeface="Times New Roman" pitchFamily="18" charset="0"/>
              </a:rPr>
              <a:t> </a:t>
            </a:r>
            <a:r>
              <a:rPr lang="en-US" b="1" dirty="0">
                <a:latin typeface="Times New Roman" pitchFamily="18" charset="0"/>
                <a:cs typeface="Times New Roman" pitchFamily="18" charset="0"/>
              </a:rPr>
              <a:t>Monastery - legend of the monastery </a:t>
            </a:r>
          </a:p>
          <a:p>
            <a:pPr indent="0">
              <a:buNone/>
            </a:pPr>
            <a:r>
              <a:rPr lang="en-US" b="1" u="sng" dirty="0">
                <a:latin typeface="Times New Roman" pitchFamily="18" charset="0"/>
                <a:cs typeface="Times New Roman" pitchFamily="18" charset="0"/>
              </a:rPr>
              <a:t>Answers:</a:t>
            </a:r>
            <a:r>
              <a:rPr lang="en-US" dirty="0">
                <a:latin typeface="Times New Roman" pitchFamily="18" charset="0"/>
                <a:cs typeface="Times New Roman" pitchFamily="18" charset="0"/>
              </a:rPr>
              <a:t>   </a:t>
            </a:r>
            <a:r>
              <a:rPr lang="en-US" b="1" dirty="0" smtClean="0">
                <a:latin typeface="Times New Roman" pitchFamily="18" charset="0"/>
                <a:cs typeface="Times New Roman" pitchFamily="18" charset="0"/>
              </a:rPr>
              <a:t>1</a:t>
            </a:r>
            <a:r>
              <a:rPr lang="en-US" dirty="0" smtClean="0">
                <a:latin typeface="Times New Roman" pitchFamily="18" charset="0"/>
                <a:cs typeface="Times New Roman" pitchFamily="18" charset="0"/>
              </a:rPr>
              <a:t>-attraction</a:t>
            </a:r>
            <a:r>
              <a:rPr lang="ru-RU"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2</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is </a:t>
            </a:r>
            <a:r>
              <a:rPr lang="en-US" dirty="0" smtClean="0">
                <a:latin typeface="Times New Roman" pitchFamily="18" charset="0"/>
                <a:cs typeface="Times New Roman" pitchFamily="18" charset="0"/>
              </a:rPr>
              <a:t>situated</a:t>
            </a:r>
            <a:r>
              <a:rPr lang="ru-RU"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3 </a:t>
            </a:r>
            <a:r>
              <a:rPr lang="en-US" dirty="0" smtClean="0">
                <a:latin typeface="Times New Roman" pitchFamily="18" charset="0"/>
                <a:cs typeface="Times New Roman" pitchFamily="18" charset="0"/>
              </a:rPr>
              <a:t>–picturesque</a:t>
            </a:r>
            <a:r>
              <a:rPr lang="ru-RU"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4</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was founded </a:t>
            </a:r>
            <a:r>
              <a:rPr lang="ru-RU"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5</a:t>
            </a:r>
            <a:r>
              <a:rPr lang="en-US" dirty="0" smtClean="0">
                <a:latin typeface="Times New Roman" pitchFamily="18" charset="0"/>
                <a:cs typeface="Times New Roman" pitchFamily="18" charset="0"/>
              </a:rPr>
              <a:t> –Christianity</a:t>
            </a:r>
            <a:r>
              <a:rPr lang="ru-RU"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6</a:t>
            </a:r>
            <a:r>
              <a:rPr lang="en-US" dirty="0" smtClean="0">
                <a:latin typeface="Times New Roman" pitchFamily="18" charset="0"/>
                <a:cs typeface="Times New Roman" pitchFamily="18" charset="0"/>
              </a:rPr>
              <a:t> –ruler</a:t>
            </a:r>
            <a:r>
              <a:rPr lang="ru-RU"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7</a:t>
            </a:r>
            <a:r>
              <a:rPr lang="en-US" dirty="0" smtClean="0">
                <a:latin typeface="Times New Roman" pitchFamily="18" charset="0"/>
                <a:cs typeface="Times New Roman" pitchFamily="18" charset="0"/>
              </a:rPr>
              <a:t> –first</a:t>
            </a:r>
            <a:r>
              <a:rPr lang="ru-RU"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8</a:t>
            </a:r>
            <a:r>
              <a:rPr lang="en-US" dirty="0" smtClean="0">
                <a:latin typeface="Times New Roman" pitchFamily="18" charset="0"/>
                <a:cs typeface="Times New Roman" pitchFamily="18" charset="0"/>
              </a:rPr>
              <a:t>- salvation</a:t>
            </a:r>
            <a:r>
              <a:rPr lang="ru-RU"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9</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was </a:t>
            </a:r>
            <a:r>
              <a:rPr lang="en-US" dirty="0" smtClean="0">
                <a:latin typeface="Times New Roman" pitchFamily="18" charset="0"/>
                <a:cs typeface="Times New Roman" pitchFamily="18" charset="0"/>
              </a:rPr>
              <a:t>kept</a:t>
            </a:r>
            <a:r>
              <a:rPr lang="ru-RU"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10</a:t>
            </a:r>
            <a:r>
              <a:rPr lang="en-US" dirty="0" smtClean="0">
                <a:latin typeface="Times New Roman" pitchFamily="18" charset="0"/>
                <a:cs typeface="Times New Roman" pitchFamily="18" charset="0"/>
              </a:rPr>
              <a:t> –has</a:t>
            </a:r>
            <a:r>
              <a:rPr lang="ru-RU"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11</a:t>
            </a:r>
            <a:r>
              <a:rPr lang="en-US" dirty="0" smtClean="0">
                <a:latin typeface="Times New Roman" pitchFamily="18" charset="0"/>
                <a:cs typeface="Times New Roman" pitchFamily="18" charset="0"/>
              </a:rPr>
              <a:t>-called </a:t>
            </a:r>
            <a:endParaRPr lang="en-US" dirty="0">
              <a:latin typeface="Times New Roman" pitchFamily="18" charset="0"/>
              <a:cs typeface="Times New Roman" pitchFamily="18" charset="0"/>
            </a:endParaRPr>
          </a:p>
          <a:p>
            <a:pPr indent="0">
              <a:buNone/>
            </a:pPr>
            <a:endParaRPr lang="en-US" dirty="0"/>
          </a:p>
          <a:p>
            <a:pPr indent="0">
              <a:buNone/>
            </a:pPr>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1124744"/>
            <a:ext cx="3816424"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10901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DCEBF5"/>
            </a:gs>
            <a:gs pos="8000">
              <a:srgbClr val="83A7C3"/>
            </a:gs>
            <a:gs pos="13000">
              <a:srgbClr val="768FB9"/>
            </a:gs>
            <a:gs pos="31000">
              <a:srgbClr val="83A7C3"/>
            </a:gs>
            <a:gs pos="52000">
              <a:srgbClr val="FFFFFF"/>
            </a:gs>
            <a:gs pos="56000">
              <a:srgbClr val="9C6563"/>
            </a:gs>
            <a:gs pos="58000">
              <a:srgbClr val="80302D"/>
            </a:gs>
            <a:gs pos="95000">
              <a:srgbClr val="C0524E"/>
            </a:gs>
            <a:gs pos="94000">
              <a:srgbClr val="EBDAD4"/>
            </a:gs>
            <a:gs pos="100000">
              <a:srgbClr val="55261C"/>
            </a:gs>
          </a:gsLst>
          <a:lin ang="42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23929" y="1196752"/>
            <a:ext cx="4052590" cy="936104"/>
          </a:xfrm>
        </p:spPr>
        <p:txBody>
          <a:bodyPr>
            <a:normAutofit fontScale="90000"/>
          </a:bodyPr>
          <a:lstStyle/>
          <a:p>
            <a:r>
              <a:rPr lang="en-US" sz="1800" b="1" dirty="0" smtClean="0">
                <a:latin typeface="Times New Roman" pitchFamily="18" charset="0"/>
                <a:cs typeface="Times New Roman" pitchFamily="18" charset="0"/>
              </a:rPr>
              <a:t>Match the names </a:t>
            </a:r>
            <a:r>
              <a:rPr lang="en-US" sz="1800" b="1" dirty="0">
                <a:latin typeface="Times New Roman" pitchFamily="18" charset="0"/>
                <a:cs typeface="Times New Roman" pitchFamily="18" charset="0"/>
              </a:rPr>
              <a:t>to </a:t>
            </a:r>
            <a:r>
              <a:rPr lang="en-US" sz="1800" b="1" dirty="0" smtClean="0">
                <a:latin typeface="Times New Roman" pitchFamily="18" charset="0"/>
                <a:cs typeface="Times New Roman" pitchFamily="18" charset="0"/>
              </a:rPr>
              <a:t>the dynasty</a:t>
            </a:r>
            <a:r>
              <a:rPr lang="ru-RU" sz="1800" b="1" dirty="0" smtClean="0">
                <a:latin typeface="Times New Roman" pitchFamily="18" charset="0"/>
                <a:cs typeface="Times New Roman" pitchFamily="18" charset="0"/>
              </a:rPr>
              <a:t>. </a:t>
            </a:r>
            <a:r>
              <a:rPr lang="en-US" sz="1800" b="1" dirty="0" smtClean="0">
                <a:latin typeface="Times New Roman" pitchFamily="18" charset="0"/>
                <a:cs typeface="Times New Roman" pitchFamily="18" charset="0"/>
              </a:rPr>
              <a:t>The </a:t>
            </a:r>
            <a:r>
              <a:rPr lang="en-US" sz="1800" b="1" dirty="0" err="1" smtClean="0">
                <a:latin typeface="Times New Roman" pitchFamily="18" charset="0"/>
                <a:cs typeface="Times New Roman" pitchFamily="18" charset="0"/>
              </a:rPr>
              <a:t>romanov</a:t>
            </a:r>
            <a:r>
              <a:rPr lang="en-US" sz="1800" b="1" dirty="0" err="1">
                <a:latin typeface="Times New Roman" pitchFamily="18" charset="0"/>
                <a:cs typeface="Times New Roman" pitchFamily="18" charset="0"/>
              </a:rPr>
              <a:t>s</a:t>
            </a:r>
            <a:r>
              <a:rPr lang="en-US" sz="1800" b="1" dirty="0" smtClean="0">
                <a:latin typeface="Times New Roman" pitchFamily="18" charset="0"/>
                <a:cs typeface="Times New Roman" pitchFamily="18" charset="0"/>
              </a:rPr>
              <a:t> </a:t>
            </a:r>
            <a:r>
              <a:rPr lang="en-US" sz="1800" b="1" dirty="0">
                <a:latin typeface="Times New Roman" pitchFamily="18" charset="0"/>
                <a:cs typeface="Times New Roman" pitchFamily="18" charset="0"/>
              </a:rPr>
              <a:t>or </a:t>
            </a:r>
            <a:r>
              <a:rPr lang="en-US" sz="1800" b="1" dirty="0" smtClean="0">
                <a:latin typeface="Times New Roman" pitchFamily="18" charset="0"/>
                <a:cs typeface="Times New Roman" pitchFamily="18" charset="0"/>
              </a:rPr>
              <a:t>the </a:t>
            </a:r>
            <a:r>
              <a:rPr lang="en-US" sz="1800" b="1" dirty="0" err="1" smtClean="0">
                <a:latin typeface="Times New Roman" pitchFamily="18" charset="0"/>
                <a:cs typeface="Times New Roman" pitchFamily="18" charset="0"/>
              </a:rPr>
              <a:t>Rurikoviches</a:t>
            </a:r>
            <a:r>
              <a:rPr lang="ru-RU" sz="1800" b="1" dirty="0">
                <a:latin typeface="Times New Roman" pitchFamily="18" charset="0"/>
                <a:cs typeface="Times New Roman" pitchFamily="18" charset="0"/>
              </a:rPr>
              <a:t>?</a:t>
            </a:r>
          </a:p>
        </p:txBody>
      </p:sp>
      <p:sp>
        <p:nvSpPr>
          <p:cNvPr id="3" name="Объект 2"/>
          <p:cNvSpPr>
            <a:spLocks noGrp="1"/>
          </p:cNvSpPr>
          <p:nvPr>
            <p:ph idx="1"/>
          </p:nvPr>
        </p:nvSpPr>
        <p:spPr>
          <a:xfrm>
            <a:off x="1403648" y="2708920"/>
            <a:ext cx="6400800" cy="3526239"/>
          </a:xfrm>
        </p:spPr>
        <p:txBody>
          <a:bodyPr/>
          <a:lstStyle/>
          <a:p>
            <a:pPr indent="0">
              <a:buNone/>
            </a:pPr>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2924944"/>
            <a:ext cx="2252391" cy="2680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364" y="1070620"/>
            <a:ext cx="2581275" cy="163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427312" y="2708920"/>
            <a:ext cx="3384376" cy="3416320"/>
          </a:xfrm>
          <a:prstGeom prst="rect">
            <a:avLst/>
          </a:prstGeom>
        </p:spPr>
        <p:txBody>
          <a:bodyPr wrap="square">
            <a:spAutoFit/>
          </a:bodyPr>
          <a:lstStyle/>
          <a:p>
            <a:pPr marL="285750" indent="-285750">
              <a:buFont typeface="Arial" pitchFamily="34" charset="0"/>
              <a:buChar char="•"/>
            </a:pPr>
            <a:r>
              <a:rPr lang="en-US" b="1" dirty="0" err="1">
                <a:latin typeface="Times New Roman" pitchFamily="18" charset="0"/>
                <a:cs typeface="Times New Roman" pitchFamily="18" charset="0"/>
              </a:rPr>
              <a:t>Yaroslav</a:t>
            </a:r>
            <a:r>
              <a:rPr lang="en-US" b="1" dirty="0">
                <a:latin typeface="Times New Roman" pitchFamily="18" charset="0"/>
                <a:cs typeface="Times New Roman" pitchFamily="18" charset="0"/>
              </a:rPr>
              <a:t> The </a:t>
            </a:r>
            <a:r>
              <a:rPr lang="en-US" b="1" dirty="0" smtClean="0">
                <a:latin typeface="Times New Roman" pitchFamily="18" charset="0"/>
                <a:cs typeface="Times New Roman" pitchFamily="18" charset="0"/>
              </a:rPr>
              <a:t>Wise</a:t>
            </a:r>
          </a:p>
          <a:p>
            <a:pPr marL="285750" indent="-285750">
              <a:buFont typeface="Arial" pitchFamily="34" charset="0"/>
              <a:buChar char="•"/>
            </a:pPr>
            <a:r>
              <a:rPr lang="en-US" b="1" dirty="0">
                <a:latin typeface="Times New Roman" pitchFamily="18" charset="0"/>
                <a:cs typeface="Times New Roman" pitchFamily="18" charset="0"/>
              </a:rPr>
              <a:t>Peter I</a:t>
            </a:r>
            <a:endParaRPr lang="ru-RU" b="1" dirty="0" smtClean="0">
              <a:latin typeface="Times New Roman" pitchFamily="18" charset="0"/>
              <a:cs typeface="Times New Roman" pitchFamily="18" charset="0"/>
            </a:endParaRPr>
          </a:p>
          <a:p>
            <a:pPr marL="285750" indent="-285750">
              <a:buFont typeface="Arial" pitchFamily="34" charset="0"/>
              <a:buChar char="•"/>
            </a:pPr>
            <a:r>
              <a:rPr lang="en-US" b="1" dirty="0" err="1">
                <a:latin typeface="Times New Roman" pitchFamily="18" charset="0"/>
                <a:cs typeface="Times New Roman" pitchFamily="18" charset="0"/>
              </a:rPr>
              <a:t>Vsevolod</a:t>
            </a:r>
            <a:r>
              <a:rPr lang="en-US" b="1" dirty="0">
                <a:latin typeface="Times New Roman" pitchFamily="18" charset="0"/>
                <a:cs typeface="Times New Roman" pitchFamily="18" charset="0"/>
              </a:rPr>
              <a:t> the </a:t>
            </a:r>
            <a:r>
              <a:rPr lang="en-US" b="1" dirty="0" smtClean="0">
                <a:latin typeface="Times New Roman" pitchFamily="18" charset="0"/>
                <a:cs typeface="Times New Roman" pitchFamily="18" charset="0"/>
              </a:rPr>
              <a:t>Big </a:t>
            </a:r>
            <a:r>
              <a:rPr lang="en-US" b="1" dirty="0">
                <a:latin typeface="Times New Roman" pitchFamily="18" charset="0"/>
                <a:cs typeface="Times New Roman" pitchFamily="18" charset="0"/>
              </a:rPr>
              <a:t>N</a:t>
            </a:r>
            <a:r>
              <a:rPr lang="en-US" b="1" dirty="0" smtClean="0">
                <a:latin typeface="Times New Roman" pitchFamily="18" charset="0"/>
                <a:cs typeface="Times New Roman" pitchFamily="18" charset="0"/>
              </a:rPr>
              <a:t>est</a:t>
            </a:r>
            <a:endParaRPr lang="ru-RU" b="1" dirty="0" smtClean="0">
              <a:latin typeface="Times New Roman" pitchFamily="18" charset="0"/>
              <a:cs typeface="Times New Roman" pitchFamily="18" charset="0"/>
            </a:endParaRPr>
          </a:p>
          <a:p>
            <a:pPr marL="285750" indent="-285750">
              <a:buFont typeface="Arial" pitchFamily="34" charset="0"/>
              <a:buChar char="•"/>
            </a:pPr>
            <a:r>
              <a:rPr lang="en-US" b="1" dirty="0" err="1">
                <a:latin typeface="Times New Roman" pitchFamily="18" charset="0"/>
                <a:cs typeface="Times New Roman" pitchFamily="18" charset="0"/>
              </a:rPr>
              <a:t>Vasily</a:t>
            </a:r>
            <a:r>
              <a:rPr lang="en-US" b="1" dirty="0">
                <a:latin typeface="Times New Roman" pitchFamily="18" charset="0"/>
                <a:cs typeface="Times New Roman" pitchFamily="18" charset="0"/>
              </a:rPr>
              <a:t> </a:t>
            </a:r>
            <a:r>
              <a:rPr lang="en-US" b="1" dirty="0" smtClean="0">
                <a:latin typeface="Times New Roman" pitchFamily="18" charset="0"/>
                <a:cs typeface="Times New Roman" pitchFamily="18" charset="0"/>
              </a:rPr>
              <a:t>II</a:t>
            </a:r>
          </a:p>
          <a:p>
            <a:pPr marL="285750" indent="-285750">
              <a:buFont typeface="Arial" pitchFamily="34" charset="0"/>
              <a:buChar char="•"/>
            </a:pPr>
            <a:r>
              <a:rPr lang="en-US" b="1" dirty="0" err="1">
                <a:latin typeface="Times New Roman" pitchFamily="18" charset="0"/>
                <a:cs typeface="Times New Roman" pitchFamily="18" charset="0"/>
              </a:rPr>
              <a:t>Nikolay</a:t>
            </a:r>
            <a:r>
              <a:rPr lang="en-US" b="1" dirty="0">
                <a:latin typeface="Times New Roman" pitchFamily="18" charset="0"/>
                <a:cs typeface="Times New Roman" pitchFamily="18" charset="0"/>
              </a:rPr>
              <a:t> </a:t>
            </a:r>
            <a:r>
              <a:rPr lang="en-US" b="1" dirty="0" smtClean="0">
                <a:latin typeface="Times New Roman" pitchFamily="18" charset="0"/>
                <a:cs typeface="Times New Roman" pitchFamily="18" charset="0"/>
              </a:rPr>
              <a:t>I</a:t>
            </a:r>
          </a:p>
          <a:p>
            <a:pPr marL="285750" indent="-285750">
              <a:buFont typeface="Arial" pitchFamily="34" charset="0"/>
              <a:buChar char="•"/>
            </a:pPr>
            <a:r>
              <a:rPr lang="en-US" b="1" dirty="0">
                <a:latin typeface="Times New Roman" pitchFamily="18" charset="0"/>
                <a:cs typeface="Times New Roman" pitchFamily="18" charset="0"/>
              </a:rPr>
              <a:t>Ivan </a:t>
            </a:r>
            <a:r>
              <a:rPr lang="en-US" b="1" dirty="0" smtClean="0">
                <a:latin typeface="Times New Roman" pitchFamily="18" charset="0"/>
                <a:cs typeface="Times New Roman" pitchFamily="18" charset="0"/>
              </a:rPr>
              <a:t>III</a:t>
            </a:r>
          </a:p>
          <a:p>
            <a:pPr marL="285750" indent="-285750">
              <a:buFont typeface="Arial" pitchFamily="34" charset="0"/>
              <a:buChar char="•"/>
            </a:pPr>
            <a:r>
              <a:rPr lang="en-US" b="1" dirty="0">
                <a:latin typeface="Times New Roman" pitchFamily="18" charset="0"/>
                <a:cs typeface="Times New Roman" pitchFamily="18" charset="0"/>
              </a:rPr>
              <a:t>Ivan </a:t>
            </a:r>
            <a:r>
              <a:rPr lang="en-US" b="1" dirty="0" smtClean="0">
                <a:latin typeface="Times New Roman" pitchFamily="18" charset="0"/>
                <a:cs typeface="Times New Roman" pitchFamily="18" charset="0"/>
              </a:rPr>
              <a:t>IV</a:t>
            </a:r>
          </a:p>
          <a:p>
            <a:pPr marL="285750" indent="-285750">
              <a:buFont typeface="Arial" pitchFamily="34" charset="0"/>
              <a:buChar char="•"/>
            </a:pPr>
            <a:r>
              <a:rPr lang="en-US" b="1" dirty="0">
                <a:latin typeface="Times New Roman" pitchFamily="18" charset="0"/>
                <a:cs typeface="Times New Roman" pitchFamily="18" charset="0"/>
              </a:rPr>
              <a:t>Alexander </a:t>
            </a:r>
            <a:r>
              <a:rPr lang="en-US" b="1" dirty="0" smtClean="0">
                <a:latin typeface="Times New Roman" pitchFamily="18" charset="0"/>
                <a:cs typeface="Times New Roman" pitchFamily="18" charset="0"/>
              </a:rPr>
              <a:t>II</a:t>
            </a:r>
          </a:p>
          <a:p>
            <a:pPr marL="285750" indent="-285750">
              <a:buFont typeface="Arial" pitchFamily="34" charset="0"/>
              <a:buChar char="•"/>
            </a:pPr>
            <a:r>
              <a:rPr lang="en-US" b="1" dirty="0">
                <a:latin typeface="Times New Roman" pitchFamily="18" charset="0"/>
                <a:cs typeface="Times New Roman" pitchFamily="18" charset="0"/>
              </a:rPr>
              <a:t>Ekaterina </a:t>
            </a:r>
            <a:r>
              <a:rPr lang="en-US" b="1" dirty="0" smtClean="0">
                <a:latin typeface="Times New Roman" pitchFamily="18" charset="0"/>
                <a:cs typeface="Times New Roman" pitchFamily="18" charset="0"/>
              </a:rPr>
              <a:t>I</a:t>
            </a:r>
          </a:p>
          <a:p>
            <a:pPr marL="285750" indent="-285750">
              <a:buFont typeface="Arial" pitchFamily="34" charset="0"/>
              <a:buChar char="•"/>
            </a:pPr>
            <a:r>
              <a:rPr lang="en-US" b="1" dirty="0" err="1" smtClean="0">
                <a:latin typeface="Times New Roman" pitchFamily="18" charset="0"/>
                <a:cs typeface="Times New Roman" pitchFamily="18" charset="0"/>
              </a:rPr>
              <a:t>Svyatoslav</a:t>
            </a:r>
            <a:endParaRPr lang="en-US" b="1" dirty="0" smtClean="0">
              <a:latin typeface="Times New Roman" pitchFamily="18" charset="0"/>
              <a:cs typeface="Times New Roman" pitchFamily="18" charset="0"/>
            </a:endParaRPr>
          </a:p>
          <a:p>
            <a:pPr marL="285750" indent="-285750">
              <a:buFont typeface="Arial" pitchFamily="34" charset="0"/>
              <a:buChar char="•"/>
            </a:pPr>
            <a:r>
              <a:rPr lang="en-US" b="1" dirty="0" err="1" smtClean="0">
                <a:latin typeface="Times New Roman" pitchFamily="18" charset="0"/>
                <a:cs typeface="Times New Roman" pitchFamily="18" charset="0"/>
              </a:rPr>
              <a:t>Pavel</a:t>
            </a:r>
            <a:r>
              <a:rPr lang="en-US" b="1" dirty="0" smtClean="0">
                <a:latin typeface="Times New Roman" pitchFamily="18" charset="0"/>
                <a:cs typeface="Times New Roman" pitchFamily="18" charset="0"/>
              </a:rPr>
              <a:t> I</a:t>
            </a:r>
            <a:endParaRPr lang="en-US" b="1"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val="39260407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a:bodyPr>
          <a:lstStyle/>
          <a:p>
            <a:pPr indent="0">
              <a:buNone/>
            </a:pPr>
            <a:r>
              <a:rPr lang="en-US" b="1" dirty="0" smtClean="0">
                <a:latin typeface="Times New Roman" pitchFamily="18" charset="0"/>
                <a:cs typeface="Times New Roman" pitchFamily="18" charset="0"/>
              </a:rPr>
              <a:t>  The Romanovs </a:t>
            </a:r>
          </a:p>
          <a:p>
            <a:pPr indent="0">
              <a:buNone/>
            </a:pPr>
            <a:r>
              <a:rPr lang="en-US" b="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Peter I     </a:t>
            </a:r>
            <a:r>
              <a:rPr lang="en-US" dirty="0" err="1" smtClean="0">
                <a:latin typeface="Times New Roman" pitchFamily="18" charset="0"/>
                <a:cs typeface="Times New Roman" pitchFamily="18" charset="0"/>
              </a:rPr>
              <a:t>Nikolay</a:t>
            </a:r>
            <a:r>
              <a:rPr lang="en-US" dirty="0" smtClean="0">
                <a:latin typeface="Times New Roman" pitchFamily="18" charset="0"/>
                <a:cs typeface="Times New Roman" pitchFamily="18" charset="0"/>
              </a:rPr>
              <a:t> I   Alexander II      </a:t>
            </a:r>
            <a:r>
              <a:rPr lang="en-US" dirty="0">
                <a:latin typeface="Times New Roman" pitchFamily="18" charset="0"/>
                <a:cs typeface="Times New Roman" pitchFamily="18" charset="0"/>
              </a:rPr>
              <a:t>Ekaterina </a:t>
            </a:r>
            <a:r>
              <a:rPr lang="en-US" dirty="0" smtClean="0">
                <a:latin typeface="Times New Roman" pitchFamily="18" charset="0"/>
                <a:cs typeface="Times New Roman" pitchFamily="18" charset="0"/>
              </a:rPr>
              <a:t>I      </a:t>
            </a:r>
            <a:r>
              <a:rPr lang="en-US" dirty="0" err="1">
                <a:latin typeface="Times New Roman" pitchFamily="18" charset="0"/>
                <a:cs typeface="Times New Roman" pitchFamily="18" charset="0"/>
              </a:rPr>
              <a:t>Pavel</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I</a:t>
            </a:r>
            <a:endParaRPr lang="en-US" dirty="0">
              <a:latin typeface="Times New Roman" pitchFamily="18" charset="0"/>
              <a:cs typeface="Times New Roman" pitchFamily="18" charset="0"/>
            </a:endParaRPr>
          </a:p>
          <a:p>
            <a:pPr indent="0">
              <a:buNone/>
            </a:pPr>
            <a:r>
              <a:rPr lang="en-US"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The </a:t>
            </a:r>
            <a:r>
              <a:rPr lang="en-US" b="1" dirty="0" err="1" smtClean="0">
                <a:latin typeface="Times New Roman" pitchFamily="18" charset="0"/>
                <a:cs typeface="Times New Roman" pitchFamily="18" charset="0"/>
              </a:rPr>
              <a:t>Rurikoviches</a:t>
            </a:r>
            <a:r>
              <a:rPr lang="en-US" b="1" dirty="0" smtClean="0">
                <a:latin typeface="Times New Roman" pitchFamily="18" charset="0"/>
                <a:cs typeface="Times New Roman" pitchFamily="18" charset="0"/>
              </a:rPr>
              <a:t>   </a:t>
            </a:r>
          </a:p>
          <a:p>
            <a:pPr indent="0">
              <a:buNone/>
            </a:pPr>
            <a:r>
              <a:rPr lang="en-US" dirty="0" err="1" smtClean="0">
                <a:latin typeface="Times New Roman" pitchFamily="18" charset="0"/>
                <a:cs typeface="Times New Roman" pitchFamily="18" charset="0"/>
              </a:rPr>
              <a:t>Yaroslav</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The </a:t>
            </a:r>
            <a:r>
              <a:rPr lang="en-US" dirty="0" smtClean="0">
                <a:latin typeface="Times New Roman" pitchFamily="18" charset="0"/>
                <a:cs typeface="Times New Roman" pitchFamily="18" charset="0"/>
              </a:rPr>
              <a:t>Wise     </a:t>
            </a:r>
            <a:r>
              <a:rPr lang="en-US" dirty="0" err="1">
                <a:latin typeface="Times New Roman" pitchFamily="18" charset="0"/>
                <a:cs typeface="Times New Roman" pitchFamily="18" charset="0"/>
              </a:rPr>
              <a:t>Vsevolod</a:t>
            </a:r>
            <a:r>
              <a:rPr lang="en-US" dirty="0">
                <a:latin typeface="Times New Roman" pitchFamily="18" charset="0"/>
                <a:cs typeface="Times New Roman" pitchFamily="18" charset="0"/>
              </a:rPr>
              <a:t> the Big </a:t>
            </a:r>
            <a:r>
              <a:rPr lang="en-US" dirty="0" smtClean="0">
                <a:latin typeface="Times New Roman" pitchFamily="18" charset="0"/>
                <a:cs typeface="Times New Roman" pitchFamily="18" charset="0"/>
              </a:rPr>
              <a:t>Nest    </a:t>
            </a:r>
            <a:r>
              <a:rPr lang="en-US" dirty="0" err="1">
                <a:latin typeface="Times New Roman" pitchFamily="18" charset="0"/>
                <a:cs typeface="Times New Roman" pitchFamily="18" charset="0"/>
              </a:rPr>
              <a:t>Vasily</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II   </a:t>
            </a:r>
            <a:r>
              <a:rPr lang="en-US" dirty="0">
                <a:latin typeface="Times New Roman" pitchFamily="18" charset="0"/>
                <a:cs typeface="Times New Roman" pitchFamily="18" charset="0"/>
              </a:rPr>
              <a:t>Ivan III</a:t>
            </a:r>
          </a:p>
          <a:p>
            <a:pPr indent="0">
              <a:buNone/>
            </a:pPr>
            <a:r>
              <a:rPr lang="en-US" dirty="0">
                <a:latin typeface="Times New Roman" pitchFamily="18" charset="0"/>
                <a:cs typeface="Times New Roman" pitchFamily="18" charset="0"/>
              </a:rPr>
              <a:t>Ivan </a:t>
            </a:r>
            <a:r>
              <a:rPr lang="en-US" dirty="0" smtClean="0">
                <a:latin typeface="Times New Roman" pitchFamily="18" charset="0"/>
                <a:cs typeface="Times New Roman" pitchFamily="18" charset="0"/>
              </a:rPr>
              <a:t>IV   </a:t>
            </a:r>
            <a:r>
              <a:rPr lang="en-US" dirty="0" err="1">
                <a:latin typeface="Times New Roman" pitchFamily="18" charset="0"/>
                <a:cs typeface="Times New Roman" pitchFamily="18" charset="0"/>
              </a:rPr>
              <a:t>Svyatoslav</a:t>
            </a:r>
            <a:endParaRPr lang="en-US" dirty="0">
              <a:latin typeface="Times New Roman" pitchFamily="18" charset="0"/>
              <a:cs typeface="Times New Roman" pitchFamily="18" charset="0"/>
            </a:endParaRPr>
          </a:p>
          <a:p>
            <a:pPr indent="0">
              <a:buNone/>
            </a:pPr>
            <a:endParaRPr lang="en-US" b="1" dirty="0">
              <a:latin typeface="Times New Roman" pitchFamily="18" charset="0"/>
              <a:cs typeface="Times New Roman" pitchFamily="18" charset="0"/>
            </a:endParaRPr>
          </a:p>
          <a:p>
            <a:pPr indent="0">
              <a:buNone/>
            </a:pPr>
            <a:endParaRPr lang="en-US" b="1" dirty="0">
              <a:latin typeface="Times New Roman" pitchFamily="18" charset="0"/>
              <a:cs typeface="Times New Roman" pitchFamily="18" charset="0"/>
            </a:endParaRPr>
          </a:p>
          <a:p>
            <a:pPr indent="0">
              <a:buNone/>
            </a:pPr>
            <a:endParaRPr lang="ru-RU" b="1" dirty="0">
              <a:latin typeface="Times New Roman" pitchFamily="18" charset="0"/>
              <a:cs typeface="Times New Roman" pitchFamily="18" charset="0"/>
            </a:endParaRPr>
          </a:p>
          <a:p>
            <a:pPr indent="0">
              <a:buNone/>
            </a:pPr>
            <a:endParaRPr lang="en-US" b="1" dirty="0">
              <a:latin typeface="Times New Roman" pitchFamily="18" charset="0"/>
              <a:cs typeface="Times New Roman" pitchFamily="18" charset="0"/>
            </a:endParaRPr>
          </a:p>
          <a:p>
            <a:pPr indent="0">
              <a:buNone/>
            </a:pPr>
            <a:endParaRPr lang="ru-RU" dirty="0"/>
          </a:p>
        </p:txBody>
      </p:sp>
    </p:spTree>
    <p:extLst>
      <p:ext uri="{BB962C8B-B14F-4D97-AF65-F5344CB8AC3E}">
        <p14:creationId xmlns:p14="http://schemas.microsoft.com/office/powerpoint/2010/main" val="28437878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6000">
              <a:srgbClr val="FEE7F2"/>
            </a:gs>
            <a:gs pos="29000">
              <a:srgbClr val="FAC77D"/>
            </a:gs>
            <a:gs pos="77000">
              <a:srgbClr val="FBA97D"/>
            </a:gs>
            <a:gs pos="51000">
              <a:srgbClr val="FBD49C">
                <a:alpha val="0"/>
                <a:lumMod val="27000"/>
              </a:srgbClr>
            </a:gs>
            <a:gs pos="100000">
              <a:srgbClr val="FEE7F2"/>
            </a:gs>
          </a:gsLst>
          <a:lin ang="4200000" scaled="0"/>
        </a:gradFill>
        <a:effectLst/>
      </p:bgPr>
    </p:bg>
    <p:spTree>
      <p:nvGrpSpPr>
        <p:cNvPr id="1" name=""/>
        <p:cNvGrpSpPr/>
        <p:nvPr/>
      </p:nvGrpSpPr>
      <p:grpSpPr>
        <a:xfrm>
          <a:off x="0" y="0"/>
          <a:ext cx="0" cy="0"/>
          <a:chOff x="0" y="0"/>
          <a:chExt cx="0" cy="0"/>
        </a:xfrm>
      </p:grpSpPr>
      <p:sp>
        <p:nvSpPr>
          <p:cNvPr id="3" name="Объект 2"/>
          <p:cNvSpPr>
            <a:spLocks noGrp="1"/>
          </p:cNvSpPr>
          <p:nvPr>
            <p:ph idx="4294967295"/>
          </p:nvPr>
        </p:nvSpPr>
        <p:spPr>
          <a:xfrm>
            <a:off x="971600" y="1484784"/>
            <a:ext cx="7129463" cy="4392613"/>
          </a:xfrm>
        </p:spPr>
        <p:txBody>
          <a:bodyPr>
            <a:normAutofit fontScale="85000" lnSpcReduction="10000"/>
          </a:bodyPr>
          <a:lstStyle/>
          <a:p>
            <a:pPr marL="342900" indent="-342900">
              <a:buFont typeface="+mj-lt"/>
              <a:buAutoNum type="arabicPeriod"/>
            </a:pPr>
            <a:r>
              <a:rPr lang="en-US" sz="1900" b="1" dirty="0">
                <a:latin typeface="Times New Roman" pitchFamily="18" charset="0"/>
                <a:cs typeface="Times New Roman" pitchFamily="18" charset="0"/>
              </a:rPr>
              <a:t>Peter I </a:t>
            </a:r>
            <a:r>
              <a:rPr lang="en-US" sz="1900" b="1" dirty="0" smtClean="0">
                <a:latin typeface="Times New Roman" pitchFamily="18" charset="0"/>
                <a:cs typeface="Times New Roman" pitchFamily="18" charset="0"/>
              </a:rPr>
              <a:t>ran the </a:t>
            </a:r>
            <a:r>
              <a:rPr lang="en-US" sz="1900" b="1" dirty="0">
                <a:latin typeface="Times New Roman" pitchFamily="18" charset="0"/>
                <a:cs typeface="Times New Roman" pitchFamily="18" charset="0"/>
              </a:rPr>
              <a:t>Europeanization of the Russian </a:t>
            </a:r>
            <a:r>
              <a:rPr lang="en-US" sz="1900" b="1" dirty="0" smtClean="0">
                <a:latin typeface="Times New Roman" pitchFamily="18" charset="0"/>
                <a:cs typeface="Times New Roman" pitchFamily="18" charset="0"/>
              </a:rPr>
              <a:t>society.</a:t>
            </a:r>
          </a:p>
          <a:p>
            <a:pPr marL="342900" indent="-342900">
              <a:buFont typeface="+mj-lt"/>
              <a:buAutoNum type="arabicPeriod"/>
            </a:pPr>
            <a:r>
              <a:rPr lang="en-US" sz="1900" b="1" dirty="0" err="1" smtClean="0">
                <a:latin typeface="Times New Roman" pitchFamily="18" charset="0"/>
                <a:cs typeface="Times New Roman" pitchFamily="18" charset="0"/>
              </a:rPr>
              <a:t>Pavel</a:t>
            </a:r>
            <a:r>
              <a:rPr lang="en-US" sz="1900" b="1" dirty="0" smtClean="0">
                <a:latin typeface="Times New Roman" pitchFamily="18" charset="0"/>
                <a:cs typeface="Times New Roman" pitchFamily="18" charset="0"/>
              </a:rPr>
              <a:t> I created the Navy.</a:t>
            </a:r>
          </a:p>
          <a:p>
            <a:pPr marL="342900" indent="-342900">
              <a:buFont typeface="+mj-lt"/>
              <a:buAutoNum type="arabicPeriod"/>
            </a:pPr>
            <a:r>
              <a:rPr lang="en-US" sz="1900" b="1" dirty="0">
                <a:latin typeface="Times New Roman" pitchFamily="18" charset="0"/>
                <a:cs typeface="Times New Roman" pitchFamily="18" charset="0"/>
              </a:rPr>
              <a:t>Elizabeth </a:t>
            </a:r>
            <a:r>
              <a:rPr lang="en-US" sz="1900" b="1" dirty="0" smtClean="0">
                <a:latin typeface="Times New Roman" pitchFamily="18" charset="0"/>
                <a:cs typeface="Times New Roman" pitchFamily="18" charset="0"/>
              </a:rPr>
              <a:t>created Moscow University.</a:t>
            </a:r>
          </a:p>
          <a:p>
            <a:pPr marL="342900" indent="-342900">
              <a:buFont typeface="+mj-lt"/>
              <a:buAutoNum type="arabicPeriod"/>
            </a:pPr>
            <a:r>
              <a:rPr lang="en-US" sz="1900" b="1" dirty="0" smtClean="0">
                <a:latin typeface="Times New Roman" pitchFamily="18" charset="0"/>
                <a:cs typeface="Times New Roman" pitchFamily="18" charset="0"/>
              </a:rPr>
              <a:t>Peter III opened the </a:t>
            </a:r>
            <a:r>
              <a:rPr lang="en-US" sz="1900" b="1" dirty="0" err="1" smtClean="0">
                <a:latin typeface="Times New Roman" pitchFamily="18" charset="0"/>
                <a:cs typeface="Times New Roman" pitchFamily="18" charset="0"/>
              </a:rPr>
              <a:t>Smolny</a:t>
            </a:r>
            <a:r>
              <a:rPr lang="en-US" sz="1900" b="1" dirty="0" smtClean="0">
                <a:latin typeface="Times New Roman" pitchFamily="18" charset="0"/>
                <a:cs typeface="Times New Roman" pitchFamily="18" charset="0"/>
              </a:rPr>
              <a:t> </a:t>
            </a:r>
            <a:r>
              <a:rPr lang="en-US" sz="1900" b="1" dirty="0">
                <a:latin typeface="Times New Roman" pitchFamily="18" charset="0"/>
                <a:cs typeface="Times New Roman" pitchFamily="18" charset="0"/>
              </a:rPr>
              <a:t>Institute for noble maidens</a:t>
            </a:r>
            <a:r>
              <a:rPr lang="en-US" sz="1900" b="1" dirty="0" smtClean="0">
                <a:latin typeface="Times New Roman" pitchFamily="18" charset="0"/>
                <a:cs typeface="Times New Roman" pitchFamily="18" charset="0"/>
              </a:rPr>
              <a:t>.</a:t>
            </a:r>
          </a:p>
          <a:p>
            <a:pPr marL="342900" indent="-342900">
              <a:buFont typeface="+mj-lt"/>
              <a:buAutoNum type="arabicPeriod"/>
            </a:pPr>
            <a:r>
              <a:rPr lang="en-US" sz="1900" b="1" dirty="0">
                <a:latin typeface="Times New Roman" pitchFamily="18" charset="0"/>
                <a:cs typeface="Times New Roman" pitchFamily="18" charset="0"/>
              </a:rPr>
              <a:t>Alexander II </a:t>
            </a:r>
            <a:r>
              <a:rPr lang="en-US" sz="1900" b="1" dirty="0" smtClean="0">
                <a:latin typeface="Times New Roman" pitchFamily="18" charset="0"/>
                <a:cs typeface="Times New Roman" pitchFamily="18" charset="0"/>
              </a:rPr>
              <a:t>abolished serfdom.</a:t>
            </a:r>
          </a:p>
          <a:p>
            <a:pPr marL="342900" indent="-342900">
              <a:buFont typeface="+mj-lt"/>
              <a:buAutoNum type="arabicPeriod"/>
            </a:pPr>
            <a:r>
              <a:rPr lang="en-US" sz="1900" b="1" dirty="0">
                <a:latin typeface="Times New Roman" pitchFamily="18" charset="0"/>
                <a:cs typeface="Times New Roman" pitchFamily="18" charset="0"/>
              </a:rPr>
              <a:t>Nicholas </a:t>
            </a:r>
            <a:r>
              <a:rPr lang="en-US" sz="1900" b="1" dirty="0" smtClean="0">
                <a:latin typeface="Times New Roman" pitchFamily="18" charset="0"/>
                <a:cs typeface="Times New Roman" pitchFamily="18" charset="0"/>
              </a:rPr>
              <a:t>II founded </a:t>
            </a:r>
            <a:r>
              <a:rPr lang="en-US" sz="1900" b="1" dirty="0">
                <a:latin typeface="Times New Roman" pitchFamily="18" charset="0"/>
                <a:cs typeface="Times New Roman" pitchFamily="18" charset="0"/>
              </a:rPr>
              <a:t>of the Imperial Chancellery of the Third </a:t>
            </a:r>
            <a:r>
              <a:rPr lang="en-US" sz="1900" b="1" dirty="0" smtClean="0">
                <a:latin typeface="Times New Roman" pitchFamily="18" charset="0"/>
                <a:cs typeface="Times New Roman" pitchFamily="18" charset="0"/>
              </a:rPr>
              <a:t>Department.</a:t>
            </a:r>
          </a:p>
          <a:p>
            <a:pPr marL="342900" indent="-342900">
              <a:buFont typeface="+mj-lt"/>
              <a:buAutoNum type="arabicPeriod"/>
            </a:pPr>
            <a:r>
              <a:rPr lang="en-US" sz="1900" b="1" dirty="0" smtClean="0">
                <a:latin typeface="Times New Roman" pitchFamily="18" charset="0"/>
                <a:cs typeface="Times New Roman" pitchFamily="18" charset="0"/>
              </a:rPr>
              <a:t>Peter II moved </a:t>
            </a:r>
            <a:r>
              <a:rPr lang="en-US" sz="1900" b="1" dirty="0">
                <a:latin typeface="Times New Roman" pitchFamily="18" charset="0"/>
                <a:cs typeface="Times New Roman" pitchFamily="18" charset="0"/>
              </a:rPr>
              <a:t>to </a:t>
            </a:r>
            <a:r>
              <a:rPr lang="en-US" sz="1900" b="1" dirty="0" err="1">
                <a:latin typeface="Times New Roman" pitchFamily="18" charset="0"/>
                <a:cs typeface="Times New Roman" pitchFamily="18" charset="0"/>
              </a:rPr>
              <a:t>Ekaterinburg</a:t>
            </a:r>
            <a:r>
              <a:rPr lang="en-US" sz="1900" b="1" dirty="0">
                <a:latin typeface="Times New Roman" pitchFamily="18" charset="0"/>
                <a:cs typeface="Times New Roman" pitchFamily="18" charset="0"/>
              </a:rPr>
              <a:t>, where was shot in July 1918, together with his </a:t>
            </a:r>
            <a:r>
              <a:rPr lang="en-US" sz="1900" b="1" dirty="0" smtClean="0">
                <a:latin typeface="Times New Roman" pitchFamily="18" charset="0"/>
                <a:cs typeface="Times New Roman" pitchFamily="18" charset="0"/>
              </a:rPr>
              <a:t>family.</a:t>
            </a:r>
          </a:p>
          <a:p>
            <a:pPr marL="342900" indent="-342900">
              <a:buFont typeface="+mj-lt"/>
              <a:buAutoNum type="arabicPeriod"/>
            </a:pPr>
            <a:r>
              <a:rPr lang="en-US" sz="1900" b="1" dirty="0">
                <a:latin typeface="Times New Roman" pitchFamily="18" charset="0"/>
                <a:cs typeface="Times New Roman" pitchFamily="18" charset="0"/>
              </a:rPr>
              <a:t>Ekaterina II </a:t>
            </a:r>
            <a:r>
              <a:rPr lang="en-US" sz="1900" b="1" dirty="0" smtClean="0">
                <a:latin typeface="Times New Roman" pitchFamily="18" charset="0"/>
                <a:cs typeface="Times New Roman" pitchFamily="18" charset="0"/>
              </a:rPr>
              <a:t>followed </a:t>
            </a:r>
            <a:r>
              <a:rPr lang="en-US" sz="1900" b="1" dirty="0">
                <a:latin typeface="Times New Roman" pitchFamily="18" charset="0"/>
                <a:cs typeface="Times New Roman" pitchFamily="18" charset="0"/>
              </a:rPr>
              <a:t>enlightened </a:t>
            </a:r>
            <a:r>
              <a:rPr lang="en-US" sz="1900" b="1" dirty="0" smtClean="0">
                <a:latin typeface="Times New Roman" pitchFamily="18" charset="0"/>
                <a:cs typeface="Times New Roman" pitchFamily="18" charset="0"/>
              </a:rPr>
              <a:t>absolutism.</a:t>
            </a:r>
          </a:p>
          <a:p>
            <a:pPr marL="342900" indent="-342900">
              <a:buFont typeface="+mj-lt"/>
              <a:buAutoNum type="arabicPeriod"/>
            </a:pPr>
            <a:r>
              <a:rPr lang="en-US" sz="1900" b="1" dirty="0">
                <a:latin typeface="Times New Roman" pitchFamily="18" charset="0"/>
                <a:cs typeface="Times New Roman" pitchFamily="18" charset="0"/>
              </a:rPr>
              <a:t>Mikhail </a:t>
            </a:r>
            <a:r>
              <a:rPr lang="en-US" sz="1900" b="1" dirty="0" smtClean="0">
                <a:latin typeface="Times New Roman" pitchFamily="18" charset="0"/>
                <a:cs typeface="Times New Roman" pitchFamily="18" charset="0"/>
              </a:rPr>
              <a:t>Romanov was </a:t>
            </a:r>
            <a:r>
              <a:rPr lang="en-US" sz="1900" b="1" dirty="0">
                <a:latin typeface="Times New Roman" pitchFamily="18" charset="0"/>
                <a:cs typeface="Times New Roman" pitchFamily="18" charset="0"/>
              </a:rPr>
              <a:t>the first of the Romanov dynasty.</a:t>
            </a:r>
            <a:endParaRPr lang="en-US" sz="1900" b="1" dirty="0" smtClean="0">
              <a:latin typeface="Times New Roman" pitchFamily="18" charset="0"/>
              <a:cs typeface="Times New Roman" pitchFamily="18" charset="0"/>
            </a:endParaRPr>
          </a:p>
          <a:p>
            <a:pPr marL="342900" indent="-342900">
              <a:buFont typeface="+mj-lt"/>
              <a:buAutoNum type="arabicPeriod"/>
            </a:pPr>
            <a:r>
              <a:rPr lang="en-US" sz="1900" b="1" dirty="0">
                <a:latin typeface="Times New Roman" pitchFamily="18" charset="0"/>
                <a:cs typeface="Times New Roman" pitchFamily="18" charset="0"/>
              </a:rPr>
              <a:t>Alexander I </a:t>
            </a:r>
            <a:r>
              <a:rPr lang="en-US" sz="1900" b="1" dirty="0" smtClean="0">
                <a:latin typeface="Times New Roman" pitchFamily="18" charset="0"/>
                <a:cs typeface="Times New Roman" pitchFamily="18" charset="0"/>
              </a:rPr>
              <a:t>created 8 ministries.</a:t>
            </a:r>
          </a:p>
          <a:p>
            <a:pPr marL="342900" indent="-342900">
              <a:buFont typeface="+mj-lt"/>
              <a:buAutoNum type="arabicPeriod"/>
            </a:pPr>
            <a:endParaRPr lang="en-US" sz="1900" b="1" dirty="0">
              <a:latin typeface="Times New Roman" pitchFamily="18" charset="0"/>
              <a:cs typeface="Times New Roman" pitchFamily="18" charset="0"/>
            </a:endParaRPr>
          </a:p>
          <a:p>
            <a:pPr marL="342900" indent="-342900">
              <a:buFont typeface="+mj-lt"/>
              <a:buAutoNum type="arabicPeriod"/>
            </a:pPr>
            <a:endParaRPr lang="en-US" sz="1900" b="1" dirty="0">
              <a:latin typeface="Times New Roman" pitchFamily="18" charset="0"/>
              <a:cs typeface="Times New Roman" pitchFamily="18" charset="0"/>
            </a:endParaRPr>
          </a:p>
          <a:p>
            <a:pPr indent="0">
              <a:buNone/>
            </a:pPr>
            <a:endParaRPr lang="ru-RU" dirty="0"/>
          </a:p>
        </p:txBody>
      </p:sp>
      <p:sp>
        <p:nvSpPr>
          <p:cNvPr id="2" name="Заголовок 1"/>
          <p:cNvSpPr>
            <a:spLocks noGrp="1"/>
          </p:cNvSpPr>
          <p:nvPr>
            <p:ph type="title" idx="4294967295"/>
          </p:nvPr>
        </p:nvSpPr>
        <p:spPr>
          <a:xfrm>
            <a:off x="1835696" y="1052736"/>
            <a:ext cx="5725492" cy="504825"/>
          </a:xfrm>
        </p:spPr>
        <p:txBody>
          <a:bodyPr>
            <a:normAutofit fontScale="90000"/>
          </a:bodyPr>
          <a:lstStyle/>
          <a:p>
            <a:r>
              <a:rPr lang="en-US" b="1" dirty="0">
                <a:latin typeface="Times New Roman" pitchFamily="18" charset="0"/>
                <a:cs typeface="Times New Roman" pitchFamily="18" charset="0"/>
              </a:rPr>
              <a:t>true or false</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38716331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80000">
              <a:srgbClr val="F0EBD5">
                <a:lumMod val="30000"/>
                <a:alpha val="31000"/>
              </a:srgbClr>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Прямоугольник 1"/>
          <p:cNvSpPr/>
          <p:nvPr/>
        </p:nvSpPr>
        <p:spPr>
          <a:xfrm>
            <a:off x="899592" y="1196752"/>
            <a:ext cx="7344816" cy="4801314"/>
          </a:xfrm>
          <a:prstGeom prst="rect">
            <a:avLst/>
          </a:prstGeom>
        </p:spPr>
        <p:txBody>
          <a:bodyPr wrap="square">
            <a:spAutoFit/>
          </a:bodyPr>
          <a:lstStyle/>
          <a:p>
            <a:pPr marL="342900" indent="-342900">
              <a:lnSpc>
                <a:spcPct val="150000"/>
              </a:lnSpc>
              <a:buFont typeface="+mj-lt"/>
              <a:buAutoNum type="arabicPeriod"/>
            </a:pPr>
            <a:r>
              <a:rPr lang="en-US" sz="1600" dirty="0">
                <a:latin typeface="Times New Roman" pitchFamily="18" charset="0"/>
                <a:cs typeface="Times New Roman" pitchFamily="18" charset="0"/>
              </a:rPr>
              <a:t>Peter I ran the Europeanization of the Russian society.-</a:t>
            </a:r>
            <a:r>
              <a:rPr lang="en-US" sz="1600" b="1" dirty="0" smtClean="0">
                <a:solidFill>
                  <a:srgbClr val="FF0000"/>
                </a:solidFill>
                <a:latin typeface="Times New Roman" pitchFamily="18" charset="0"/>
                <a:cs typeface="Times New Roman" pitchFamily="18" charset="0"/>
              </a:rPr>
              <a:t>T</a:t>
            </a:r>
            <a:endParaRPr lang="en-US" sz="1600" b="1" dirty="0">
              <a:solidFill>
                <a:srgbClr val="FF0000"/>
              </a:solidFill>
              <a:latin typeface="Times New Roman" pitchFamily="18" charset="0"/>
              <a:cs typeface="Times New Roman" pitchFamily="18" charset="0"/>
            </a:endParaRPr>
          </a:p>
          <a:p>
            <a:pPr marL="342900" indent="-342900">
              <a:lnSpc>
                <a:spcPct val="150000"/>
              </a:lnSpc>
              <a:buFont typeface="+mj-lt"/>
              <a:buAutoNum type="arabicPeriod"/>
            </a:pPr>
            <a:r>
              <a:rPr lang="en-US" sz="1600" dirty="0" err="1">
                <a:latin typeface="Times New Roman" pitchFamily="18" charset="0"/>
                <a:cs typeface="Times New Roman" pitchFamily="18" charset="0"/>
              </a:rPr>
              <a:t>Pavel</a:t>
            </a:r>
            <a:r>
              <a:rPr lang="en-US" sz="1600" dirty="0">
                <a:latin typeface="Times New Roman" pitchFamily="18" charset="0"/>
                <a:cs typeface="Times New Roman" pitchFamily="18" charset="0"/>
              </a:rPr>
              <a:t> I created the Navy.-</a:t>
            </a:r>
            <a:r>
              <a:rPr lang="en-US" sz="1600" b="1" dirty="0">
                <a:solidFill>
                  <a:srgbClr val="FF0000"/>
                </a:solidFill>
                <a:latin typeface="Times New Roman" pitchFamily="18" charset="0"/>
                <a:cs typeface="Times New Roman" pitchFamily="18" charset="0"/>
              </a:rPr>
              <a:t>F </a:t>
            </a:r>
            <a:r>
              <a:rPr lang="en-US" sz="1600" b="1" dirty="0" smtClean="0">
                <a:solidFill>
                  <a:srgbClr val="FF0000"/>
                </a:solidFill>
                <a:latin typeface="Times New Roman" pitchFamily="18" charset="0"/>
                <a:cs typeface="Times New Roman" pitchFamily="18" charset="0"/>
              </a:rPr>
              <a:t>(Peter I)</a:t>
            </a:r>
            <a:endParaRPr lang="en-US" sz="1600" b="1" dirty="0">
              <a:solidFill>
                <a:srgbClr val="FF0000"/>
              </a:solidFill>
              <a:latin typeface="Times New Roman" pitchFamily="18" charset="0"/>
              <a:cs typeface="Times New Roman" pitchFamily="18" charset="0"/>
            </a:endParaRPr>
          </a:p>
          <a:p>
            <a:pPr marL="342900" indent="-342900">
              <a:lnSpc>
                <a:spcPct val="150000"/>
              </a:lnSpc>
              <a:buFont typeface="+mj-lt"/>
              <a:buAutoNum type="arabicPeriod"/>
            </a:pPr>
            <a:r>
              <a:rPr lang="en-US" sz="1600" dirty="0">
                <a:latin typeface="Times New Roman" pitchFamily="18" charset="0"/>
                <a:cs typeface="Times New Roman" pitchFamily="18" charset="0"/>
              </a:rPr>
              <a:t>Elizabeth created Moscow University.-</a:t>
            </a:r>
            <a:r>
              <a:rPr lang="en-US" sz="1600" b="1" dirty="0" smtClean="0">
                <a:solidFill>
                  <a:srgbClr val="FF0000"/>
                </a:solidFill>
                <a:latin typeface="Times New Roman" pitchFamily="18" charset="0"/>
                <a:cs typeface="Times New Roman" pitchFamily="18" charset="0"/>
              </a:rPr>
              <a:t>T</a:t>
            </a:r>
            <a:endParaRPr lang="en-US" sz="1600" b="1" dirty="0">
              <a:solidFill>
                <a:srgbClr val="FF0000"/>
              </a:solidFill>
              <a:latin typeface="Times New Roman" pitchFamily="18" charset="0"/>
              <a:cs typeface="Times New Roman" pitchFamily="18" charset="0"/>
            </a:endParaRPr>
          </a:p>
          <a:p>
            <a:pPr marL="342900" indent="-342900">
              <a:lnSpc>
                <a:spcPct val="150000"/>
              </a:lnSpc>
              <a:buFont typeface="+mj-lt"/>
              <a:buAutoNum type="arabicPeriod"/>
            </a:pPr>
            <a:r>
              <a:rPr lang="en-US" sz="1600" dirty="0">
                <a:latin typeface="Times New Roman" pitchFamily="18" charset="0"/>
                <a:cs typeface="Times New Roman" pitchFamily="18" charset="0"/>
              </a:rPr>
              <a:t>Peter III opened the </a:t>
            </a:r>
            <a:r>
              <a:rPr lang="en-US" sz="1600" dirty="0" err="1">
                <a:latin typeface="Times New Roman" pitchFamily="18" charset="0"/>
                <a:cs typeface="Times New Roman" pitchFamily="18" charset="0"/>
              </a:rPr>
              <a:t>Smolny</a:t>
            </a:r>
            <a:r>
              <a:rPr lang="en-US" sz="1600" dirty="0">
                <a:latin typeface="Times New Roman" pitchFamily="18" charset="0"/>
                <a:cs typeface="Times New Roman" pitchFamily="18" charset="0"/>
              </a:rPr>
              <a:t> Institute for noble maidens.-</a:t>
            </a:r>
            <a:r>
              <a:rPr lang="en-US" sz="1600" b="1" dirty="0">
                <a:solidFill>
                  <a:srgbClr val="FF0000"/>
                </a:solidFill>
                <a:latin typeface="Times New Roman" pitchFamily="18" charset="0"/>
                <a:cs typeface="Times New Roman" pitchFamily="18" charset="0"/>
              </a:rPr>
              <a:t>F (Ekaterina II </a:t>
            </a:r>
            <a:r>
              <a:rPr lang="en-US" sz="1600" b="1" dirty="0" smtClean="0">
                <a:solidFill>
                  <a:srgbClr val="FF0000"/>
                </a:solidFill>
                <a:latin typeface="Times New Roman" pitchFamily="18" charset="0"/>
                <a:cs typeface="Times New Roman" pitchFamily="18" charset="0"/>
              </a:rPr>
              <a:t>)</a:t>
            </a:r>
            <a:endParaRPr lang="en-US" sz="1600" b="1" dirty="0">
              <a:solidFill>
                <a:srgbClr val="FF0000"/>
              </a:solidFill>
              <a:latin typeface="Times New Roman" pitchFamily="18" charset="0"/>
              <a:cs typeface="Times New Roman" pitchFamily="18" charset="0"/>
            </a:endParaRPr>
          </a:p>
          <a:p>
            <a:pPr marL="342900" indent="-342900">
              <a:lnSpc>
                <a:spcPct val="150000"/>
              </a:lnSpc>
              <a:buFont typeface="+mj-lt"/>
              <a:buAutoNum type="arabicPeriod"/>
            </a:pPr>
            <a:r>
              <a:rPr lang="en-US" sz="1600" dirty="0">
                <a:latin typeface="Times New Roman" pitchFamily="18" charset="0"/>
                <a:cs typeface="Times New Roman" pitchFamily="18" charset="0"/>
              </a:rPr>
              <a:t>Alexander II abolished serfdom.-</a:t>
            </a:r>
            <a:r>
              <a:rPr lang="en-US" sz="1600" b="1" dirty="0" smtClean="0">
                <a:solidFill>
                  <a:srgbClr val="FF0000"/>
                </a:solidFill>
                <a:latin typeface="Times New Roman" pitchFamily="18" charset="0"/>
                <a:cs typeface="Times New Roman" pitchFamily="18" charset="0"/>
              </a:rPr>
              <a:t>T</a:t>
            </a:r>
            <a:endParaRPr lang="en-US" sz="1600" b="1" dirty="0">
              <a:solidFill>
                <a:srgbClr val="FF0000"/>
              </a:solidFill>
              <a:latin typeface="Times New Roman" pitchFamily="18" charset="0"/>
              <a:cs typeface="Times New Roman" pitchFamily="18" charset="0"/>
            </a:endParaRPr>
          </a:p>
          <a:p>
            <a:pPr marL="342900" indent="-342900">
              <a:lnSpc>
                <a:spcPct val="150000"/>
              </a:lnSpc>
              <a:buFont typeface="+mj-lt"/>
              <a:buAutoNum type="arabicPeriod"/>
            </a:pPr>
            <a:r>
              <a:rPr lang="en-US" sz="1600" dirty="0">
                <a:latin typeface="Times New Roman" pitchFamily="18" charset="0"/>
                <a:cs typeface="Times New Roman" pitchFamily="18" charset="0"/>
              </a:rPr>
              <a:t>Nicholas II founded of the Imperial Chancellery of the Third Department.-</a:t>
            </a:r>
            <a:r>
              <a:rPr lang="en-US" sz="1600" b="1" dirty="0">
                <a:solidFill>
                  <a:srgbClr val="FF0000"/>
                </a:solidFill>
                <a:latin typeface="Times New Roman" pitchFamily="18" charset="0"/>
                <a:cs typeface="Times New Roman" pitchFamily="18" charset="0"/>
              </a:rPr>
              <a:t>F (Nicholas </a:t>
            </a:r>
            <a:r>
              <a:rPr lang="en-US" sz="1600" b="1" dirty="0" smtClean="0">
                <a:solidFill>
                  <a:srgbClr val="FF0000"/>
                </a:solidFill>
                <a:latin typeface="Times New Roman" pitchFamily="18" charset="0"/>
                <a:cs typeface="Times New Roman" pitchFamily="18" charset="0"/>
              </a:rPr>
              <a:t>I)</a:t>
            </a:r>
            <a:endParaRPr lang="en-US" sz="1600" b="1" dirty="0">
              <a:solidFill>
                <a:srgbClr val="FF0000"/>
              </a:solidFill>
              <a:latin typeface="Times New Roman" pitchFamily="18" charset="0"/>
              <a:cs typeface="Times New Roman" pitchFamily="18" charset="0"/>
            </a:endParaRPr>
          </a:p>
          <a:p>
            <a:pPr marL="342900" indent="-342900">
              <a:lnSpc>
                <a:spcPct val="150000"/>
              </a:lnSpc>
              <a:buFont typeface="+mj-lt"/>
              <a:buAutoNum type="arabicPeriod"/>
            </a:pPr>
            <a:r>
              <a:rPr lang="en-US" sz="1600" dirty="0">
                <a:latin typeface="Times New Roman" pitchFamily="18" charset="0"/>
                <a:cs typeface="Times New Roman" pitchFamily="18" charset="0"/>
              </a:rPr>
              <a:t>Peter II moved to </a:t>
            </a:r>
            <a:r>
              <a:rPr lang="en-US" sz="1600" dirty="0" err="1">
                <a:latin typeface="Times New Roman" pitchFamily="18" charset="0"/>
                <a:cs typeface="Times New Roman" pitchFamily="18" charset="0"/>
              </a:rPr>
              <a:t>Ekaterinburg</a:t>
            </a:r>
            <a:r>
              <a:rPr lang="en-US" sz="1600" dirty="0">
                <a:latin typeface="Times New Roman" pitchFamily="18" charset="0"/>
                <a:cs typeface="Times New Roman" pitchFamily="18" charset="0"/>
              </a:rPr>
              <a:t>, where was shot in July 1918, together with his family.-</a:t>
            </a:r>
            <a:r>
              <a:rPr lang="en-US" sz="1600" b="1" dirty="0">
                <a:solidFill>
                  <a:srgbClr val="FF0000"/>
                </a:solidFill>
                <a:latin typeface="Times New Roman" pitchFamily="18" charset="0"/>
                <a:cs typeface="Times New Roman" pitchFamily="18" charset="0"/>
              </a:rPr>
              <a:t>F (Nicholas </a:t>
            </a:r>
            <a:r>
              <a:rPr lang="en-US" sz="1600" b="1" dirty="0" smtClean="0">
                <a:solidFill>
                  <a:srgbClr val="FF0000"/>
                </a:solidFill>
                <a:latin typeface="Times New Roman" pitchFamily="18" charset="0"/>
                <a:cs typeface="Times New Roman" pitchFamily="18" charset="0"/>
              </a:rPr>
              <a:t>II)</a:t>
            </a:r>
            <a:endParaRPr lang="en-US" sz="1600" b="1" dirty="0">
              <a:solidFill>
                <a:srgbClr val="FF0000"/>
              </a:solidFill>
              <a:latin typeface="Times New Roman" pitchFamily="18" charset="0"/>
              <a:cs typeface="Times New Roman" pitchFamily="18" charset="0"/>
            </a:endParaRPr>
          </a:p>
          <a:p>
            <a:pPr marL="342900" indent="-342900">
              <a:lnSpc>
                <a:spcPct val="150000"/>
              </a:lnSpc>
              <a:buFont typeface="+mj-lt"/>
              <a:buAutoNum type="arabicPeriod"/>
            </a:pPr>
            <a:r>
              <a:rPr lang="en-US" sz="1600" dirty="0">
                <a:latin typeface="Times New Roman" pitchFamily="18" charset="0"/>
                <a:cs typeface="Times New Roman" pitchFamily="18" charset="0"/>
              </a:rPr>
              <a:t>Ekaterina II followed enlightened absolutism.-</a:t>
            </a:r>
            <a:r>
              <a:rPr lang="en-US" sz="1600" b="1" dirty="0" smtClean="0">
                <a:solidFill>
                  <a:srgbClr val="FF0000"/>
                </a:solidFill>
                <a:latin typeface="Times New Roman" pitchFamily="18" charset="0"/>
                <a:cs typeface="Times New Roman" pitchFamily="18" charset="0"/>
              </a:rPr>
              <a:t>T</a:t>
            </a:r>
            <a:endParaRPr lang="en-US" sz="1600" b="1" dirty="0">
              <a:solidFill>
                <a:srgbClr val="FF0000"/>
              </a:solidFill>
              <a:latin typeface="Times New Roman" pitchFamily="18" charset="0"/>
              <a:cs typeface="Times New Roman" pitchFamily="18" charset="0"/>
            </a:endParaRPr>
          </a:p>
          <a:p>
            <a:pPr marL="342900" indent="-342900">
              <a:lnSpc>
                <a:spcPct val="150000"/>
              </a:lnSpc>
              <a:buFont typeface="+mj-lt"/>
              <a:buAutoNum type="arabicPeriod"/>
            </a:pPr>
            <a:r>
              <a:rPr lang="en-US" sz="1600" dirty="0">
                <a:latin typeface="Times New Roman" pitchFamily="18" charset="0"/>
                <a:cs typeface="Times New Roman" pitchFamily="18" charset="0"/>
              </a:rPr>
              <a:t>Mikhail Romanov was the first of the Romanov dynasty.-</a:t>
            </a:r>
            <a:r>
              <a:rPr lang="en-US" sz="1600" b="1" dirty="0" smtClean="0">
                <a:solidFill>
                  <a:srgbClr val="FF0000"/>
                </a:solidFill>
                <a:latin typeface="Times New Roman" pitchFamily="18" charset="0"/>
                <a:cs typeface="Times New Roman" pitchFamily="18" charset="0"/>
              </a:rPr>
              <a:t>T</a:t>
            </a:r>
            <a:endParaRPr lang="en-US" sz="1600" b="1" dirty="0">
              <a:solidFill>
                <a:srgbClr val="FF0000"/>
              </a:solidFill>
              <a:latin typeface="Times New Roman" pitchFamily="18" charset="0"/>
              <a:cs typeface="Times New Roman" pitchFamily="18" charset="0"/>
            </a:endParaRPr>
          </a:p>
          <a:p>
            <a:pPr marL="342900" indent="-342900">
              <a:lnSpc>
                <a:spcPct val="150000"/>
              </a:lnSpc>
              <a:buFont typeface="+mj-lt"/>
              <a:buAutoNum type="arabicPeriod"/>
            </a:pPr>
            <a:r>
              <a:rPr lang="en-US" sz="1600" dirty="0">
                <a:latin typeface="Times New Roman" pitchFamily="18" charset="0"/>
                <a:cs typeface="Times New Roman" pitchFamily="18" charset="0"/>
              </a:rPr>
              <a:t>Alexander I created 8 ministries.-</a:t>
            </a:r>
            <a:r>
              <a:rPr lang="en-US" sz="1600" b="1" dirty="0" smtClean="0">
                <a:solidFill>
                  <a:srgbClr val="FF0000"/>
                </a:solidFill>
                <a:latin typeface="Times New Roman" pitchFamily="18" charset="0"/>
                <a:cs typeface="Times New Roman" pitchFamily="18" charset="0"/>
              </a:rPr>
              <a:t>T</a:t>
            </a:r>
            <a:endParaRPr lang="en-US" sz="1600" b="1" dirty="0">
              <a:solidFill>
                <a:srgbClr val="FF0000"/>
              </a:solidFill>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1013147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953000" y="1196752"/>
            <a:ext cx="3147392" cy="1079088"/>
          </a:xfrm>
        </p:spPr>
        <p:txBody>
          <a:bodyPr/>
          <a:lstStyle/>
          <a:p>
            <a:r>
              <a:rPr lang="ru-RU" sz="1600" dirty="0" smtClean="0"/>
              <a:t/>
            </a:r>
            <a:br>
              <a:rPr lang="ru-RU" sz="1600" dirty="0" smtClean="0"/>
            </a:br>
            <a:r>
              <a:rPr lang="ru-RU" sz="1600" dirty="0"/>
              <a:t/>
            </a:r>
            <a:br>
              <a:rPr lang="ru-RU" sz="1600" dirty="0"/>
            </a:br>
            <a:r>
              <a:rPr lang="ru-RU" sz="1600" dirty="0" smtClean="0"/>
              <a:t/>
            </a:r>
            <a:br>
              <a:rPr lang="ru-RU" sz="1600" dirty="0" smtClean="0"/>
            </a:br>
            <a:r>
              <a:rPr lang="ru-RU" sz="1600" dirty="0"/>
              <a:t/>
            </a:r>
            <a:br>
              <a:rPr lang="ru-RU" sz="1600" dirty="0"/>
            </a:br>
            <a:r>
              <a:rPr lang="ru-RU" sz="1600" dirty="0" smtClean="0"/>
              <a:t/>
            </a:r>
            <a:br>
              <a:rPr lang="ru-RU" sz="1600" dirty="0" smtClean="0"/>
            </a:br>
            <a:r>
              <a:rPr lang="ru-RU" sz="1600" dirty="0"/>
              <a:t/>
            </a:r>
            <a:br>
              <a:rPr lang="ru-RU" sz="1600" dirty="0"/>
            </a:br>
            <a:r>
              <a:rPr lang="ru-RU" sz="1600" dirty="0" smtClean="0"/>
              <a:t/>
            </a:r>
            <a:br>
              <a:rPr lang="ru-RU" sz="1600" dirty="0" smtClean="0"/>
            </a:br>
            <a:r>
              <a:rPr lang="ru-RU" sz="1600" dirty="0"/>
              <a:t/>
            </a:r>
            <a:br>
              <a:rPr lang="ru-RU" sz="1600" dirty="0"/>
            </a:br>
            <a:r>
              <a:rPr lang="ru-RU" sz="1600" dirty="0" smtClean="0"/>
              <a:t/>
            </a:r>
            <a:br>
              <a:rPr lang="ru-RU" sz="1600" dirty="0" smtClean="0"/>
            </a:br>
            <a:r>
              <a:rPr lang="ru-RU" sz="1600" dirty="0"/>
              <a:t/>
            </a:r>
            <a:br>
              <a:rPr lang="ru-RU" sz="1600" dirty="0"/>
            </a:br>
            <a:r>
              <a:rPr lang="en-US" sz="1200" dirty="0" smtClean="0">
                <a:latin typeface="Aharoni" pitchFamily="2" charset="-79"/>
                <a:cs typeface="Aharoni" pitchFamily="2" charset="-79"/>
              </a:rPr>
              <a:t>Maria </a:t>
            </a:r>
            <a:r>
              <a:rPr lang="en-US" sz="1200" dirty="0">
                <a:latin typeface="Aharoni" pitchFamily="2" charset="-79"/>
                <a:cs typeface="Aharoni" pitchFamily="2" charset="-79"/>
              </a:rPr>
              <a:t>Vladimirovna, </a:t>
            </a:r>
            <a:r>
              <a:rPr lang="ru-RU" sz="1200" dirty="0" smtClean="0">
                <a:latin typeface="Aharoni" pitchFamily="2" charset="-79"/>
                <a:cs typeface="Aharoni" pitchFamily="2" charset="-79"/>
              </a:rPr>
              <a:t/>
            </a:r>
            <a:br>
              <a:rPr lang="ru-RU" sz="1200" dirty="0" smtClean="0">
                <a:latin typeface="Aharoni" pitchFamily="2" charset="-79"/>
                <a:cs typeface="Aharoni" pitchFamily="2" charset="-79"/>
              </a:rPr>
            </a:br>
            <a:r>
              <a:rPr lang="en-US" sz="1200" dirty="0" smtClean="0">
                <a:latin typeface="Aharoni" pitchFamily="2" charset="-79"/>
                <a:cs typeface="Aharoni" pitchFamily="2" charset="-79"/>
              </a:rPr>
              <a:t>Head </a:t>
            </a:r>
            <a:r>
              <a:rPr lang="en-US" sz="1200" dirty="0">
                <a:latin typeface="Aharoni" pitchFamily="2" charset="-79"/>
                <a:cs typeface="Aharoni" pitchFamily="2" charset="-79"/>
              </a:rPr>
              <a:t>of the Russian Imperial House Her Imperial Highness </a:t>
            </a:r>
            <a:r>
              <a:rPr lang="ru-RU" sz="1200" dirty="0" smtClean="0">
                <a:latin typeface="Aharoni" pitchFamily="2" charset="-79"/>
                <a:cs typeface="Aharoni" pitchFamily="2" charset="-79"/>
              </a:rPr>
              <a:t/>
            </a:r>
            <a:br>
              <a:rPr lang="ru-RU" sz="1200" dirty="0" smtClean="0">
                <a:latin typeface="Aharoni" pitchFamily="2" charset="-79"/>
                <a:cs typeface="Aharoni" pitchFamily="2" charset="-79"/>
              </a:rPr>
            </a:br>
            <a:r>
              <a:rPr lang="en-US" sz="1200" dirty="0" smtClean="0">
                <a:latin typeface="Aharoni" pitchFamily="2" charset="-79"/>
                <a:cs typeface="Aharoni" pitchFamily="2" charset="-79"/>
              </a:rPr>
              <a:t>the </a:t>
            </a:r>
            <a:r>
              <a:rPr lang="en-US" sz="1200" dirty="0">
                <a:latin typeface="Aharoni" pitchFamily="2" charset="-79"/>
                <a:cs typeface="Aharoni" pitchFamily="2" charset="-79"/>
              </a:rPr>
              <a:t>Grand Duchess </a:t>
            </a:r>
            <a:r>
              <a:rPr lang="ru-RU" sz="1200" dirty="0">
                <a:cs typeface="Aharoni" pitchFamily="2" charset="-79"/>
              </a:rPr>
              <a:t/>
            </a:r>
            <a:br>
              <a:rPr lang="ru-RU" sz="1200" dirty="0">
                <a:cs typeface="Aharoni" pitchFamily="2" charset="-79"/>
              </a:rPr>
            </a:br>
            <a:endParaRPr lang="ru-RU" sz="1200" dirty="0">
              <a:cs typeface="Aharoni" pitchFamily="2" charset="-79"/>
            </a:endParaRPr>
          </a:p>
        </p:txBody>
      </p:sp>
      <p:sp>
        <p:nvSpPr>
          <p:cNvPr id="7" name="Текст 6"/>
          <p:cNvSpPr>
            <a:spLocks noGrp="1"/>
          </p:cNvSpPr>
          <p:nvPr>
            <p:ph type="body" sz="half" idx="2"/>
          </p:nvPr>
        </p:nvSpPr>
        <p:spPr>
          <a:xfrm>
            <a:off x="4932040" y="2348880"/>
            <a:ext cx="3384376" cy="3312368"/>
          </a:xfrm>
        </p:spPr>
        <p:txBody>
          <a:bodyPr>
            <a:normAutofit fontScale="70000" lnSpcReduction="20000"/>
          </a:bodyPr>
          <a:lstStyle/>
          <a:p>
            <a:r>
              <a:rPr lang="en-US" b="1" dirty="0"/>
              <a:t> </a:t>
            </a:r>
            <a:endParaRPr lang="ru-RU" dirty="0"/>
          </a:p>
          <a:p>
            <a:pPr algn="l"/>
            <a:r>
              <a:rPr lang="en-US" b="1" dirty="0"/>
              <a:t> </a:t>
            </a:r>
            <a:r>
              <a:rPr lang="en-US" sz="2000" b="1" dirty="0">
                <a:latin typeface="Aharoni" pitchFamily="2" charset="-79"/>
                <a:cs typeface="Aharoni" pitchFamily="2" charset="-79"/>
              </a:rPr>
              <a:t>1953 - Born in Madrid, Spain</a:t>
            </a:r>
            <a:endParaRPr lang="ru-RU" sz="2000" dirty="0">
              <a:cs typeface="Aharoni" pitchFamily="2" charset="-79"/>
            </a:endParaRPr>
          </a:p>
          <a:p>
            <a:pPr algn="l"/>
            <a:r>
              <a:rPr lang="en-US" sz="2000" b="1" dirty="0">
                <a:latin typeface="Aharoni" pitchFamily="2" charset="-79"/>
                <a:cs typeface="Aharoni" pitchFamily="2" charset="-79"/>
              </a:rPr>
              <a:t> 1969 - Takes the prescribed dynastic oath of allegiance of loyalty to Her Fatherland and Her August Father</a:t>
            </a:r>
            <a:endParaRPr lang="ru-RU" sz="2000" dirty="0">
              <a:cs typeface="Aharoni" pitchFamily="2" charset="-79"/>
            </a:endParaRPr>
          </a:p>
          <a:p>
            <a:pPr algn="l"/>
            <a:r>
              <a:rPr lang="en-US" sz="2000" b="1" dirty="0">
                <a:latin typeface="Aharoni" pitchFamily="2" charset="-79"/>
                <a:cs typeface="Aharoni" pitchFamily="2" charset="-79"/>
              </a:rPr>
              <a:t> 1975 - Graduates, Oxford University</a:t>
            </a:r>
            <a:endParaRPr lang="ru-RU" sz="2000" dirty="0">
              <a:cs typeface="Aharoni" pitchFamily="2" charset="-79"/>
            </a:endParaRPr>
          </a:p>
          <a:p>
            <a:pPr algn="l"/>
            <a:r>
              <a:rPr lang="en-US" sz="2000" b="1" dirty="0">
                <a:latin typeface="Aharoni" pitchFamily="2" charset="-79"/>
                <a:cs typeface="Aharoni" pitchFamily="2" charset="-79"/>
              </a:rPr>
              <a:t> 1976 - Marries H.R.H. Prince Franz-Wilhelm of Prussia</a:t>
            </a:r>
            <a:endParaRPr lang="ru-RU" sz="2000" dirty="0">
              <a:cs typeface="Aharoni" pitchFamily="2" charset="-79"/>
            </a:endParaRPr>
          </a:p>
          <a:p>
            <a:pPr algn="l"/>
            <a:r>
              <a:rPr lang="en-US" sz="2000" b="1" dirty="0">
                <a:latin typeface="Aharoni" pitchFamily="2" charset="-79"/>
                <a:cs typeface="Aharoni" pitchFamily="2" charset="-79"/>
              </a:rPr>
              <a:t> 1985 - Gets divorced</a:t>
            </a:r>
            <a:endParaRPr lang="ru-RU" sz="2000" dirty="0">
              <a:cs typeface="Aharoni" pitchFamily="2" charset="-79"/>
            </a:endParaRPr>
          </a:p>
          <a:p>
            <a:pPr algn="l"/>
            <a:r>
              <a:rPr lang="en-US" sz="2000" b="1" dirty="0">
                <a:latin typeface="Aharoni" pitchFamily="2" charset="-79"/>
                <a:cs typeface="Aharoni" pitchFamily="2" charset="-79"/>
              </a:rPr>
              <a:t> 1992 - First visits Russia</a:t>
            </a:r>
            <a:endParaRPr lang="ru-RU" sz="2000" dirty="0">
              <a:cs typeface="Aharoni" pitchFamily="2" charset="-79"/>
            </a:endParaRPr>
          </a:p>
          <a:p>
            <a:pPr algn="l"/>
            <a:endParaRPr lang="ru-RU" dirty="0"/>
          </a:p>
        </p:txBody>
      </p:sp>
      <p:sp>
        <p:nvSpPr>
          <p:cNvPr id="12" name="Рисунок 11"/>
          <p:cNvSpPr>
            <a:spLocks noGrp="1"/>
          </p:cNvSpPr>
          <p:nvPr>
            <p:ph type="pic" idx="1"/>
          </p:nvPr>
        </p:nvSpPr>
        <p:spPr/>
      </p:sp>
      <p:pic>
        <p:nvPicPr>
          <p:cNvPr id="10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587111"/>
            <a:ext cx="3672408" cy="2705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15464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48000">
              <a:srgbClr val="000040"/>
            </a:gs>
            <a:gs pos="83000">
              <a:srgbClr val="400040"/>
            </a:gs>
            <a:gs pos="84000">
              <a:srgbClr val="8F0040"/>
            </a:gs>
            <a:gs pos="100000">
              <a:srgbClr val="F27300"/>
            </a:gs>
            <a:gs pos="23000">
              <a:srgbClr val="FFBF00"/>
            </a:gs>
          </a:gsLst>
          <a:lin ang="5400000" scaled="0"/>
        </a:gradFill>
        <a:effectLst/>
      </p:bgPr>
    </p:bg>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6788" y="2348880"/>
            <a:ext cx="2767209" cy="3278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187624" y="764704"/>
            <a:ext cx="6584776" cy="1224136"/>
          </a:xfrm>
        </p:spPr>
        <p:txBody>
          <a:bodyPr>
            <a:noAutofit/>
          </a:bodyPr>
          <a:lstStyle/>
          <a:p>
            <a:r>
              <a:rPr lang="en-US" sz="2400" b="1">
                <a:latin typeface="Times New Roman" pitchFamily="18" charset="0"/>
                <a:cs typeface="Times New Roman" pitchFamily="18" charset="0"/>
              </a:rPr>
              <a:t>The </a:t>
            </a:r>
            <a:r>
              <a:rPr lang="en-US" sz="2400" b="1" smtClean="0">
                <a:latin typeface="Times New Roman" pitchFamily="18" charset="0"/>
                <a:cs typeface="Times New Roman" pitchFamily="18" charset="0"/>
              </a:rPr>
              <a:t>Romanov dynasty</a:t>
            </a:r>
            <a:endParaRPr lang="ru-RU"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13321325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2" name="Объект 1"/>
          <p:cNvSpPr>
            <a:spLocks noGrp="1"/>
          </p:cNvSpPr>
          <p:nvPr>
            <p:ph idx="1"/>
          </p:nvPr>
        </p:nvSpPr>
        <p:spPr>
          <a:xfrm>
            <a:off x="1115616" y="3140968"/>
            <a:ext cx="6984776" cy="1409329"/>
          </a:xfrm>
        </p:spPr>
        <p:txBody>
          <a:bodyPr>
            <a:noAutofit/>
          </a:bodyPr>
          <a:lstStyle/>
          <a:p>
            <a:pPr indent="0">
              <a:buNone/>
            </a:pPr>
            <a:r>
              <a:rPr lang="en-US" sz="2000" b="1" dirty="0">
                <a:latin typeface="Times New Roman" pitchFamily="18" charset="0"/>
                <a:cs typeface="Times New Roman" pitchFamily="18" charset="0"/>
              </a:rPr>
              <a:t>The House of Romanov </a:t>
            </a:r>
            <a:r>
              <a:rPr lang="en-US" sz="2000" dirty="0" smtClean="0">
                <a:latin typeface="Times New Roman" pitchFamily="18" charset="0"/>
                <a:cs typeface="Times New Roman" pitchFamily="18" charset="0"/>
              </a:rPr>
              <a:t>was </a:t>
            </a:r>
            <a:r>
              <a:rPr lang="en-US" sz="2000" dirty="0">
                <a:latin typeface="Times New Roman" pitchFamily="18" charset="0"/>
                <a:cs typeface="Times New Roman" pitchFamily="18" charset="0"/>
              </a:rPr>
              <a:t>the second and last imperial dynasty to rule over Russia, reigning from 1613 until the 1917 overthrow of the monarchy during the February Revolution. The later history of the Imperial House is sometimes referred to informally as the House of Holstein-</a:t>
            </a:r>
            <a:r>
              <a:rPr lang="en-US" sz="2000" dirty="0" err="1">
                <a:latin typeface="Times New Roman" pitchFamily="18" charset="0"/>
                <a:cs typeface="Times New Roman" pitchFamily="18" charset="0"/>
              </a:rPr>
              <a:t>Gottorp</a:t>
            </a:r>
            <a:r>
              <a:rPr lang="en-US" sz="2000" dirty="0">
                <a:latin typeface="Times New Roman" pitchFamily="18" charset="0"/>
                <a:cs typeface="Times New Roman" pitchFamily="18" charset="0"/>
              </a:rPr>
              <a:t>-Romanov.</a:t>
            </a:r>
            <a:endParaRPr lang="ru-RU" sz="2000"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3848" y="1124744"/>
            <a:ext cx="2592288" cy="1889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97386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1600" b="1" dirty="0">
                <a:latin typeface="Times New Roman" pitchFamily="18" charset="0"/>
                <a:cs typeface="Times New Roman" pitchFamily="18" charset="0"/>
              </a:rPr>
              <a:t>Arrange in </a:t>
            </a:r>
            <a:r>
              <a:rPr lang="en-US" sz="1600" b="1" dirty="0" smtClean="0">
                <a:latin typeface="Times New Roman" pitchFamily="18" charset="0"/>
                <a:cs typeface="Times New Roman" pitchFamily="18" charset="0"/>
              </a:rPr>
              <a:t>THE chronological </a:t>
            </a:r>
            <a:r>
              <a:rPr lang="en-US" sz="1600" b="1" dirty="0">
                <a:latin typeface="Times New Roman" pitchFamily="18" charset="0"/>
                <a:cs typeface="Times New Roman" pitchFamily="18" charset="0"/>
              </a:rPr>
              <a:t>order the brightest representatives of the Romanov dynasty</a:t>
            </a:r>
            <a:endParaRPr lang="ru-RU" sz="1600" b="1" dirty="0">
              <a:latin typeface="Times New Roman" pitchFamily="18" charset="0"/>
              <a:cs typeface="Times New Roman" pitchFamily="18" charset="0"/>
            </a:endParaRPr>
          </a:p>
        </p:txBody>
      </p:sp>
      <p:sp>
        <p:nvSpPr>
          <p:cNvPr id="3" name="Объект 2"/>
          <p:cNvSpPr>
            <a:spLocks noGrp="1"/>
          </p:cNvSpPr>
          <p:nvPr>
            <p:ph idx="1"/>
          </p:nvPr>
        </p:nvSpPr>
        <p:spPr>
          <a:xfrm>
            <a:off x="1331640" y="2204864"/>
            <a:ext cx="6440760" cy="3600400"/>
          </a:xfrm>
        </p:spPr>
        <p:txBody>
          <a:bodyPr>
            <a:normAutofit fontScale="85000" lnSpcReduction="20000"/>
          </a:bodyPr>
          <a:lstStyle/>
          <a:p>
            <a:r>
              <a:rPr lang="en-US" b="1" dirty="0"/>
              <a:t>Mikhail </a:t>
            </a:r>
            <a:r>
              <a:rPr lang="en-US" b="1" dirty="0" err="1"/>
              <a:t>Fedorovich</a:t>
            </a:r>
            <a:endParaRPr lang="en-US" b="1" dirty="0"/>
          </a:p>
          <a:p>
            <a:r>
              <a:rPr lang="en-US" b="1" dirty="0" smtClean="0"/>
              <a:t>Peter </a:t>
            </a:r>
            <a:r>
              <a:rPr lang="en-US" b="1" dirty="0"/>
              <a:t>I		</a:t>
            </a:r>
            <a:endParaRPr lang="en-US" b="1" dirty="0" smtClean="0"/>
          </a:p>
          <a:p>
            <a:r>
              <a:rPr lang="en-US" b="1" dirty="0" err="1" smtClean="0"/>
              <a:t>Nikolay</a:t>
            </a:r>
            <a:r>
              <a:rPr lang="en-US" b="1" dirty="0" smtClean="0"/>
              <a:t> I</a:t>
            </a:r>
          </a:p>
          <a:p>
            <a:r>
              <a:rPr lang="en-US" b="1" dirty="0" smtClean="0"/>
              <a:t>Alexander II</a:t>
            </a:r>
          </a:p>
          <a:p>
            <a:r>
              <a:rPr lang="en-US" b="1" dirty="0"/>
              <a:t>Ekaterina </a:t>
            </a:r>
            <a:r>
              <a:rPr lang="en-US" b="1" dirty="0" smtClean="0"/>
              <a:t>I</a:t>
            </a:r>
          </a:p>
          <a:p>
            <a:r>
              <a:rPr lang="en-US" b="1" dirty="0" err="1" smtClean="0"/>
              <a:t>Nikolay</a:t>
            </a:r>
            <a:r>
              <a:rPr lang="en-US" b="1" dirty="0" smtClean="0"/>
              <a:t> II</a:t>
            </a:r>
          </a:p>
          <a:p>
            <a:r>
              <a:rPr lang="en-US" b="1" dirty="0"/>
              <a:t>Elizabeth I</a:t>
            </a:r>
            <a:endParaRPr lang="en-US" b="1" dirty="0" smtClean="0"/>
          </a:p>
          <a:p>
            <a:r>
              <a:rPr lang="en-US" b="1" dirty="0"/>
              <a:t>Peter </a:t>
            </a:r>
            <a:r>
              <a:rPr lang="en-US" b="1" dirty="0" smtClean="0"/>
              <a:t>II</a:t>
            </a:r>
          </a:p>
          <a:p>
            <a:r>
              <a:rPr lang="en-US" b="1" dirty="0"/>
              <a:t>Ekaterina </a:t>
            </a:r>
            <a:r>
              <a:rPr lang="en-US" b="1" dirty="0" smtClean="0"/>
              <a:t>II</a:t>
            </a:r>
          </a:p>
          <a:p>
            <a:r>
              <a:rPr lang="en-US" b="1" dirty="0"/>
              <a:t>Peter </a:t>
            </a:r>
            <a:r>
              <a:rPr lang="en-US" b="1" dirty="0" smtClean="0"/>
              <a:t>III</a:t>
            </a:r>
          </a:p>
          <a:p>
            <a:endParaRPr lang="en-US" dirty="0"/>
          </a:p>
          <a:p>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2308417"/>
            <a:ext cx="3143252"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52289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37000">
              <a:srgbClr val="FFC000"/>
            </a:gs>
            <a:gs pos="57000">
              <a:srgbClr val="00B0F0"/>
            </a:gs>
            <a:gs pos="100000">
              <a:schemeClr val="accent1">
                <a:tint val="23500"/>
                <a:satMod val="160000"/>
              </a:schemeClr>
            </a:gs>
          </a:gsLst>
          <a:path path="shape">
            <a:fillToRect l="50000" t="50000" r="50000" b="50000"/>
          </a:path>
        </a:gra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8215" y="1167767"/>
            <a:ext cx="1009650"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7212" y="1111728"/>
            <a:ext cx="1184920" cy="1451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9102" y="1167767"/>
            <a:ext cx="1143000"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8264" y="1184896"/>
            <a:ext cx="1096104"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75969" y="2714873"/>
            <a:ext cx="1080120" cy="1407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40647" y="2734543"/>
            <a:ext cx="1127357"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4"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90602" y="2725226"/>
            <a:ext cx="1040115" cy="1368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5"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84168" y="2734969"/>
            <a:ext cx="990600"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6" name="Picture 1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30151" y="4293096"/>
            <a:ext cx="944848" cy="1289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Прямая со стрелкой 4"/>
          <p:cNvCxnSpPr/>
          <p:nvPr/>
        </p:nvCxnSpPr>
        <p:spPr>
          <a:xfrm flipV="1">
            <a:off x="2331498" y="1866398"/>
            <a:ext cx="249181" cy="1153"/>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a:off x="3680671" y="1866397"/>
            <a:ext cx="288032" cy="0"/>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a:off x="5773424" y="1825842"/>
            <a:ext cx="257992" cy="0"/>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a:off x="2628215" y="3409301"/>
            <a:ext cx="248422" cy="10482"/>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a:off x="4139952" y="3418619"/>
            <a:ext cx="288032" cy="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a:off x="5682160" y="3418619"/>
            <a:ext cx="349256" cy="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a:off x="7254298" y="3449344"/>
            <a:ext cx="324036" cy="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a:off x="8028384" y="2348880"/>
            <a:ext cx="368032" cy="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a:off x="1619672" y="4938043"/>
            <a:ext cx="432048" cy="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4107" name="Picture 1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472459" y="1184896"/>
            <a:ext cx="1117914" cy="1441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4" name="Прямая со стрелкой 23"/>
          <p:cNvCxnSpPr/>
          <p:nvPr/>
        </p:nvCxnSpPr>
        <p:spPr>
          <a:xfrm>
            <a:off x="5235593" y="1862928"/>
            <a:ext cx="199208" cy="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p:nvPr/>
        </p:nvCxnSpPr>
        <p:spPr>
          <a:xfrm>
            <a:off x="6652240" y="1837491"/>
            <a:ext cx="216024" cy="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109" name="Прямоугольник 4108"/>
          <p:cNvSpPr/>
          <p:nvPr/>
        </p:nvSpPr>
        <p:spPr>
          <a:xfrm>
            <a:off x="5004048" y="3449345"/>
            <a:ext cx="1756204" cy="369332"/>
          </a:xfrm>
          <a:prstGeom prst="rect">
            <a:avLst/>
          </a:prstGeom>
        </p:spPr>
        <p:txBody>
          <a:bodyPr wrap="square">
            <a:spAutoFit/>
          </a:bodyPr>
          <a:lstStyle/>
          <a:p>
            <a:r>
              <a:rPr lang="en-US" dirty="0" smtClean="0"/>
              <a:t>1</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6455051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chemeClr val="accent6">
              <a:lumMod val="40000"/>
              <a:lumOff val="60000"/>
            </a:schemeClr>
          </a:fgClr>
          <a:bgClr>
            <a:schemeClr val="bg1"/>
          </a:bgClr>
        </a:patt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4400" b="1" dirty="0" smtClean="0">
                <a:latin typeface="Times New Roman" pitchFamily="18" charset="0"/>
                <a:cs typeface="Times New Roman" pitchFamily="18" charset="0"/>
              </a:rPr>
              <a:t>check</a:t>
            </a:r>
            <a:endParaRPr lang="ru-RU" sz="4400" b="1" dirty="0">
              <a:latin typeface="Times New Roman" pitchFamily="18" charset="0"/>
              <a:cs typeface="Times New Roman" pitchFamily="18" charset="0"/>
            </a:endParaRPr>
          </a:p>
        </p:txBody>
      </p:sp>
      <p:sp>
        <p:nvSpPr>
          <p:cNvPr id="3" name="Объект 2"/>
          <p:cNvSpPr>
            <a:spLocks noGrp="1"/>
          </p:cNvSpPr>
          <p:nvPr>
            <p:ph idx="1"/>
          </p:nvPr>
        </p:nvSpPr>
        <p:spPr>
          <a:xfrm>
            <a:off x="1331640" y="2060848"/>
            <a:ext cx="6440760" cy="3425553"/>
          </a:xfrm>
        </p:spPr>
        <p:txBody>
          <a:bodyPr>
            <a:normAutofit fontScale="62500" lnSpcReduction="20000"/>
          </a:bodyPr>
          <a:lstStyle/>
          <a:p>
            <a:pPr indent="0">
              <a:buNone/>
            </a:pPr>
            <a:r>
              <a:rPr lang="en-US" sz="2300" b="1" dirty="0" smtClean="0">
                <a:effectLst>
                  <a:outerShdw blurRad="38100" dist="38100" dir="2700000" algn="tl">
                    <a:srgbClr val="000000">
                      <a:alpha val="43137"/>
                    </a:srgbClr>
                  </a:outerShdw>
                </a:effectLst>
                <a:latin typeface="Times New Roman" pitchFamily="18" charset="0"/>
                <a:cs typeface="Times New Roman" pitchFamily="18" charset="0"/>
              </a:rPr>
              <a:t>1.Mikhail </a:t>
            </a:r>
            <a:r>
              <a:rPr lang="en-US" sz="2300" b="1" dirty="0" err="1">
                <a:effectLst>
                  <a:outerShdw blurRad="38100" dist="38100" dir="2700000" algn="tl">
                    <a:srgbClr val="000000">
                      <a:alpha val="43137"/>
                    </a:srgbClr>
                  </a:outerShdw>
                </a:effectLst>
                <a:latin typeface="Times New Roman" pitchFamily="18" charset="0"/>
                <a:cs typeface="Times New Roman" pitchFamily="18" charset="0"/>
              </a:rPr>
              <a:t>Fedorovich</a:t>
            </a:r>
            <a:endParaRPr lang="en-US" sz="2300" b="1" dirty="0">
              <a:effectLst>
                <a:outerShdw blurRad="38100" dist="38100" dir="2700000" algn="tl">
                  <a:srgbClr val="000000">
                    <a:alpha val="43137"/>
                  </a:srgbClr>
                </a:outerShdw>
              </a:effectLst>
              <a:latin typeface="Times New Roman" pitchFamily="18" charset="0"/>
              <a:cs typeface="Times New Roman" pitchFamily="18" charset="0"/>
            </a:endParaRPr>
          </a:p>
          <a:p>
            <a:pPr indent="0">
              <a:buNone/>
            </a:pPr>
            <a:r>
              <a:rPr lang="en-US" sz="2300" b="1" dirty="0" smtClean="0">
                <a:effectLst>
                  <a:outerShdw blurRad="38100" dist="38100" dir="2700000" algn="tl">
                    <a:srgbClr val="000000">
                      <a:alpha val="43137"/>
                    </a:srgbClr>
                  </a:outerShdw>
                </a:effectLst>
                <a:latin typeface="Times New Roman" pitchFamily="18" charset="0"/>
                <a:cs typeface="Times New Roman" pitchFamily="18" charset="0"/>
              </a:rPr>
              <a:t>2.Peter </a:t>
            </a:r>
            <a:r>
              <a:rPr lang="en-US" sz="2300" b="1" dirty="0">
                <a:effectLst>
                  <a:outerShdw blurRad="38100" dist="38100" dir="2700000" algn="tl">
                    <a:srgbClr val="000000">
                      <a:alpha val="43137"/>
                    </a:srgbClr>
                  </a:outerShdw>
                </a:effectLst>
                <a:latin typeface="Times New Roman" pitchFamily="18" charset="0"/>
                <a:cs typeface="Times New Roman" pitchFamily="18" charset="0"/>
              </a:rPr>
              <a:t>I</a:t>
            </a:r>
          </a:p>
          <a:p>
            <a:pPr indent="0">
              <a:buNone/>
            </a:pPr>
            <a:r>
              <a:rPr lang="en-US" sz="2300" b="1" dirty="0" smtClean="0">
                <a:effectLst>
                  <a:outerShdw blurRad="38100" dist="38100" dir="2700000" algn="tl">
                    <a:srgbClr val="000000">
                      <a:alpha val="43137"/>
                    </a:srgbClr>
                  </a:outerShdw>
                </a:effectLst>
                <a:latin typeface="Times New Roman" pitchFamily="18" charset="0"/>
                <a:cs typeface="Times New Roman" pitchFamily="18" charset="0"/>
              </a:rPr>
              <a:t>3.Ekaterina </a:t>
            </a:r>
            <a:r>
              <a:rPr lang="en-US" sz="2300" b="1" dirty="0">
                <a:effectLst>
                  <a:outerShdw blurRad="38100" dist="38100" dir="2700000" algn="tl">
                    <a:srgbClr val="000000">
                      <a:alpha val="43137"/>
                    </a:srgbClr>
                  </a:outerShdw>
                </a:effectLst>
                <a:latin typeface="Times New Roman" pitchFamily="18" charset="0"/>
                <a:cs typeface="Times New Roman" pitchFamily="18" charset="0"/>
              </a:rPr>
              <a:t>I</a:t>
            </a:r>
          </a:p>
          <a:p>
            <a:pPr indent="0">
              <a:buNone/>
            </a:pPr>
            <a:r>
              <a:rPr lang="en-US" sz="2300" b="1" dirty="0" smtClean="0">
                <a:effectLst>
                  <a:outerShdw blurRad="38100" dist="38100" dir="2700000" algn="tl">
                    <a:srgbClr val="000000">
                      <a:alpha val="43137"/>
                    </a:srgbClr>
                  </a:outerShdw>
                </a:effectLst>
                <a:latin typeface="Times New Roman" pitchFamily="18" charset="0"/>
                <a:cs typeface="Times New Roman" pitchFamily="18" charset="0"/>
              </a:rPr>
              <a:t>4.Peter </a:t>
            </a:r>
            <a:r>
              <a:rPr lang="en-US" sz="2300" b="1" dirty="0">
                <a:effectLst>
                  <a:outerShdw blurRad="38100" dist="38100" dir="2700000" algn="tl">
                    <a:srgbClr val="000000">
                      <a:alpha val="43137"/>
                    </a:srgbClr>
                  </a:outerShdw>
                </a:effectLst>
                <a:latin typeface="Times New Roman" pitchFamily="18" charset="0"/>
                <a:cs typeface="Times New Roman" pitchFamily="18" charset="0"/>
              </a:rPr>
              <a:t>II	</a:t>
            </a:r>
          </a:p>
          <a:p>
            <a:pPr indent="0">
              <a:buNone/>
            </a:pPr>
            <a:r>
              <a:rPr lang="en-US" sz="2300" b="1" dirty="0" smtClean="0">
                <a:effectLst>
                  <a:outerShdw blurRad="38100" dist="38100" dir="2700000" algn="tl">
                    <a:srgbClr val="000000">
                      <a:alpha val="43137"/>
                    </a:srgbClr>
                  </a:outerShdw>
                </a:effectLst>
                <a:latin typeface="Times New Roman" pitchFamily="18" charset="0"/>
                <a:cs typeface="Times New Roman" pitchFamily="18" charset="0"/>
              </a:rPr>
              <a:t>5.Elizabeth </a:t>
            </a:r>
            <a:r>
              <a:rPr lang="en-US" sz="2300" b="1" dirty="0">
                <a:effectLst>
                  <a:outerShdw blurRad="38100" dist="38100" dir="2700000" algn="tl">
                    <a:srgbClr val="000000">
                      <a:alpha val="43137"/>
                    </a:srgbClr>
                  </a:outerShdw>
                </a:effectLst>
                <a:latin typeface="Times New Roman" pitchFamily="18" charset="0"/>
                <a:cs typeface="Times New Roman" pitchFamily="18" charset="0"/>
              </a:rPr>
              <a:t>I</a:t>
            </a:r>
          </a:p>
          <a:p>
            <a:pPr indent="0">
              <a:buNone/>
            </a:pPr>
            <a:r>
              <a:rPr lang="en-US" sz="2300" b="1" dirty="0" smtClean="0">
                <a:effectLst>
                  <a:outerShdw blurRad="38100" dist="38100" dir="2700000" algn="tl">
                    <a:srgbClr val="000000">
                      <a:alpha val="43137"/>
                    </a:srgbClr>
                  </a:outerShdw>
                </a:effectLst>
                <a:latin typeface="Times New Roman" pitchFamily="18" charset="0"/>
                <a:cs typeface="Times New Roman" pitchFamily="18" charset="0"/>
              </a:rPr>
              <a:t>6.Peter </a:t>
            </a:r>
            <a:r>
              <a:rPr lang="en-US" sz="2300" b="1" dirty="0">
                <a:effectLst>
                  <a:outerShdw blurRad="38100" dist="38100" dir="2700000" algn="tl">
                    <a:srgbClr val="000000">
                      <a:alpha val="43137"/>
                    </a:srgbClr>
                  </a:outerShdw>
                </a:effectLst>
                <a:latin typeface="Times New Roman" pitchFamily="18" charset="0"/>
                <a:cs typeface="Times New Roman" pitchFamily="18" charset="0"/>
              </a:rPr>
              <a:t>III	</a:t>
            </a:r>
          </a:p>
          <a:p>
            <a:pPr indent="0">
              <a:buNone/>
            </a:pPr>
            <a:r>
              <a:rPr lang="en-US" sz="2300" b="1" dirty="0" smtClean="0">
                <a:effectLst>
                  <a:outerShdw blurRad="38100" dist="38100" dir="2700000" algn="tl">
                    <a:srgbClr val="000000">
                      <a:alpha val="43137"/>
                    </a:srgbClr>
                  </a:outerShdw>
                </a:effectLst>
                <a:latin typeface="Times New Roman" pitchFamily="18" charset="0"/>
                <a:cs typeface="Times New Roman" pitchFamily="18" charset="0"/>
              </a:rPr>
              <a:t>7.Ekaterina </a:t>
            </a:r>
            <a:r>
              <a:rPr lang="en-US" sz="2300" b="1" dirty="0">
                <a:effectLst>
                  <a:outerShdw blurRad="38100" dist="38100" dir="2700000" algn="tl">
                    <a:srgbClr val="000000">
                      <a:alpha val="43137"/>
                    </a:srgbClr>
                  </a:outerShdw>
                </a:effectLst>
                <a:latin typeface="Times New Roman" pitchFamily="18" charset="0"/>
                <a:cs typeface="Times New Roman" pitchFamily="18" charset="0"/>
              </a:rPr>
              <a:t>II</a:t>
            </a:r>
          </a:p>
          <a:p>
            <a:pPr indent="0">
              <a:buNone/>
            </a:pPr>
            <a:r>
              <a:rPr lang="en-US" sz="2300" b="1" dirty="0" smtClean="0">
                <a:effectLst>
                  <a:outerShdw blurRad="38100" dist="38100" dir="2700000" algn="tl">
                    <a:srgbClr val="000000">
                      <a:alpha val="43137"/>
                    </a:srgbClr>
                  </a:outerShdw>
                </a:effectLst>
                <a:latin typeface="Times New Roman" pitchFamily="18" charset="0"/>
                <a:cs typeface="Times New Roman" pitchFamily="18" charset="0"/>
              </a:rPr>
              <a:t>8.Nikolay </a:t>
            </a:r>
            <a:r>
              <a:rPr lang="en-US" sz="2300" b="1" dirty="0">
                <a:effectLst>
                  <a:outerShdw blurRad="38100" dist="38100" dir="2700000" algn="tl">
                    <a:srgbClr val="000000">
                      <a:alpha val="43137"/>
                    </a:srgbClr>
                  </a:outerShdw>
                </a:effectLst>
                <a:latin typeface="Times New Roman" pitchFamily="18" charset="0"/>
                <a:cs typeface="Times New Roman" pitchFamily="18" charset="0"/>
              </a:rPr>
              <a:t>I</a:t>
            </a:r>
          </a:p>
          <a:p>
            <a:pPr indent="0">
              <a:buNone/>
            </a:pPr>
            <a:r>
              <a:rPr lang="en-US" sz="2300" b="1" dirty="0" smtClean="0">
                <a:effectLst>
                  <a:outerShdw blurRad="38100" dist="38100" dir="2700000" algn="tl">
                    <a:srgbClr val="000000">
                      <a:alpha val="43137"/>
                    </a:srgbClr>
                  </a:outerShdw>
                </a:effectLst>
                <a:latin typeface="Times New Roman" pitchFamily="18" charset="0"/>
                <a:cs typeface="Times New Roman" pitchFamily="18" charset="0"/>
              </a:rPr>
              <a:t>9.Alexander </a:t>
            </a:r>
            <a:r>
              <a:rPr lang="en-US" sz="2300" b="1" dirty="0">
                <a:effectLst>
                  <a:outerShdw blurRad="38100" dist="38100" dir="2700000" algn="tl">
                    <a:srgbClr val="000000">
                      <a:alpha val="43137"/>
                    </a:srgbClr>
                  </a:outerShdw>
                </a:effectLst>
                <a:latin typeface="Times New Roman" pitchFamily="18" charset="0"/>
                <a:cs typeface="Times New Roman" pitchFamily="18" charset="0"/>
              </a:rPr>
              <a:t>II</a:t>
            </a:r>
          </a:p>
          <a:p>
            <a:pPr indent="0">
              <a:buNone/>
            </a:pPr>
            <a:r>
              <a:rPr lang="en-US" sz="2300" b="1" dirty="0" smtClean="0">
                <a:effectLst>
                  <a:outerShdw blurRad="38100" dist="38100" dir="2700000" algn="tl">
                    <a:srgbClr val="000000">
                      <a:alpha val="43137"/>
                    </a:srgbClr>
                  </a:outerShdw>
                </a:effectLst>
                <a:latin typeface="Times New Roman" pitchFamily="18" charset="0"/>
                <a:cs typeface="Times New Roman" pitchFamily="18" charset="0"/>
              </a:rPr>
              <a:t>10.Nikolay </a:t>
            </a:r>
            <a:r>
              <a:rPr lang="en-US" sz="2300" b="1" dirty="0">
                <a:effectLst>
                  <a:outerShdw blurRad="38100" dist="38100" dir="2700000" algn="tl">
                    <a:srgbClr val="000000">
                      <a:alpha val="43137"/>
                    </a:srgbClr>
                  </a:outerShdw>
                </a:effectLst>
                <a:latin typeface="Times New Roman" pitchFamily="18" charset="0"/>
                <a:cs typeface="Times New Roman" pitchFamily="18" charset="0"/>
              </a:rPr>
              <a:t>II</a:t>
            </a:r>
          </a:p>
          <a:p>
            <a:endParaRPr lang="en-US" dirty="0"/>
          </a:p>
          <a:p>
            <a:endParaRPr lang="ru-RU"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2276872"/>
            <a:ext cx="2813319" cy="3428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32097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a:hlinkClick r:id="rId2" action="ppaction://hlinksldjump"/>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6012160" y="3501008"/>
            <a:ext cx="1388253" cy="1985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Прямая со стрелкой 4"/>
          <p:cNvCxnSpPr/>
          <p:nvPr/>
        </p:nvCxnSpPr>
        <p:spPr>
          <a:xfrm>
            <a:off x="3419872" y="2000516"/>
            <a:ext cx="2016224" cy="564388"/>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a:off x="2411760" y="2804280"/>
            <a:ext cx="396044" cy="565186"/>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a:off x="3419872" y="2804280"/>
            <a:ext cx="2376264" cy="1130372"/>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0" name="Прямоугольник 9"/>
          <p:cNvSpPr/>
          <p:nvPr/>
        </p:nvSpPr>
        <p:spPr>
          <a:xfrm>
            <a:off x="971600" y="1268760"/>
            <a:ext cx="2448272" cy="153552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During whose reign were these buildings and the monument</a:t>
            </a:r>
          </a:p>
          <a:p>
            <a:pPr algn="ctr"/>
            <a:r>
              <a:rPr lang="en-US" sz="2000" b="1" dirty="0" smtClean="0">
                <a:solidFill>
                  <a:schemeClr val="tx1"/>
                </a:solidFill>
              </a:rPr>
              <a:t>constructed</a:t>
            </a:r>
            <a:r>
              <a:rPr lang="ru-RU" sz="2000" b="1" dirty="0" smtClean="0">
                <a:solidFill>
                  <a:schemeClr val="tx1"/>
                </a:solidFill>
              </a:rPr>
              <a:t>?</a:t>
            </a:r>
            <a:endParaRPr lang="ru-RU" sz="2000" b="1" dirty="0">
              <a:solidFill>
                <a:schemeClr val="tx1"/>
              </a:solidFill>
            </a:endParaRPr>
          </a:p>
        </p:txBody>
      </p:sp>
      <p:pic>
        <p:nvPicPr>
          <p:cNvPr id="6151" name="Picture 7">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6096" y="1351753"/>
            <a:ext cx="2689225" cy="2017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2" name="Picture 8">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3505" y="3400833"/>
            <a:ext cx="1836601" cy="2352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Стрелка вправо 11">
            <a:hlinkClick r:id="rId8" action="ppaction://hlinksldjump"/>
          </p:cNvPr>
          <p:cNvSpPr/>
          <p:nvPr/>
        </p:nvSpPr>
        <p:spPr>
          <a:xfrm>
            <a:off x="7668344" y="5445224"/>
            <a:ext cx="456977" cy="242316"/>
          </a:xfrm>
          <a:prstGeom prst="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2767730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4424628"/>
            <a:ext cx="6400800" cy="685800"/>
          </a:xfrm>
        </p:spPr>
        <p:txBody>
          <a:bodyPr>
            <a:noAutofit/>
          </a:bodyPr>
          <a:lstStyle/>
          <a:p>
            <a:r>
              <a:rPr lang="en-US" sz="4800" b="1" dirty="0" smtClean="0">
                <a:latin typeface="Times New Roman" pitchFamily="18" charset="0"/>
                <a:cs typeface="Times New Roman" pitchFamily="18" charset="0"/>
                <a:hlinkClick r:id="rId2" action="ppaction://hlinksldjump"/>
              </a:rPr>
              <a:t>Peter I</a:t>
            </a:r>
            <a:endParaRPr lang="ru-RU" sz="4800" b="1" dirty="0">
              <a:latin typeface="Times New Roman" pitchFamily="18" charset="0"/>
              <a:cs typeface="Times New Roman" pitchFamily="18" charset="0"/>
            </a:endParaRPr>
          </a:p>
        </p:txBody>
      </p:sp>
      <p:pic>
        <p:nvPicPr>
          <p:cNvPr id="717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771800" y="1196752"/>
            <a:ext cx="3369187" cy="301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1880" y="4769092"/>
            <a:ext cx="6400800"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64594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4509120"/>
            <a:ext cx="6400800" cy="613792"/>
          </a:xfrm>
        </p:spPr>
        <p:txBody>
          <a:bodyPr>
            <a:normAutofit fontScale="90000"/>
          </a:bodyPr>
          <a:lstStyle/>
          <a:p>
            <a:r>
              <a:rPr lang="en-US" dirty="0" smtClean="0"/>
              <a:t/>
            </a:r>
            <a:br>
              <a:rPr lang="en-US" dirty="0" smtClean="0"/>
            </a:br>
            <a:r>
              <a:rPr lang="en-US" sz="4400" b="1" dirty="0" smtClean="0">
                <a:latin typeface="Times New Roman" pitchFamily="18" charset="0"/>
                <a:cs typeface="Times New Roman" pitchFamily="18" charset="0"/>
              </a:rPr>
              <a:t/>
            </a:r>
            <a:br>
              <a:rPr lang="en-US" sz="4400" b="1" dirty="0" smtClean="0">
                <a:latin typeface="Times New Roman" pitchFamily="18" charset="0"/>
                <a:cs typeface="Times New Roman" pitchFamily="18" charset="0"/>
              </a:rPr>
            </a:br>
            <a:r>
              <a:rPr lang="en-US" sz="4400" b="1" dirty="0">
                <a:latin typeface="Times New Roman" pitchFamily="18" charset="0"/>
                <a:cs typeface="Times New Roman" pitchFamily="18" charset="0"/>
              </a:rPr>
              <a:t/>
            </a:r>
            <a:br>
              <a:rPr lang="en-US" sz="4400" b="1" dirty="0">
                <a:latin typeface="Times New Roman" pitchFamily="18" charset="0"/>
                <a:cs typeface="Times New Roman" pitchFamily="18" charset="0"/>
              </a:rPr>
            </a:br>
            <a:r>
              <a:rPr lang="en-US" sz="4400" b="1" dirty="0" smtClean="0">
                <a:latin typeface="Times New Roman" pitchFamily="18" charset="0"/>
                <a:cs typeface="Times New Roman" pitchFamily="18" charset="0"/>
              </a:rPr>
              <a:t/>
            </a:r>
            <a:br>
              <a:rPr lang="en-US" sz="4400" b="1" dirty="0" smtClean="0">
                <a:latin typeface="Times New Roman" pitchFamily="18" charset="0"/>
                <a:cs typeface="Times New Roman" pitchFamily="18" charset="0"/>
              </a:rPr>
            </a:br>
            <a:r>
              <a:rPr lang="en-US" sz="4400" b="1" dirty="0">
                <a:latin typeface="Times New Roman" pitchFamily="18" charset="0"/>
                <a:cs typeface="Times New Roman" pitchFamily="18" charset="0"/>
              </a:rPr>
              <a:t/>
            </a:r>
            <a:br>
              <a:rPr lang="en-US" sz="4400" b="1" dirty="0">
                <a:latin typeface="Times New Roman" pitchFamily="18" charset="0"/>
                <a:cs typeface="Times New Roman" pitchFamily="18" charset="0"/>
              </a:rPr>
            </a:br>
            <a:r>
              <a:rPr lang="en-US" sz="4400" b="1" dirty="0" smtClean="0">
                <a:latin typeface="Times New Roman" pitchFamily="18" charset="0"/>
                <a:cs typeface="Times New Roman" pitchFamily="18" charset="0"/>
              </a:rPr>
              <a:t/>
            </a:r>
            <a:br>
              <a:rPr lang="en-US" sz="4400" b="1" dirty="0" smtClean="0">
                <a:latin typeface="Times New Roman" pitchFamily="18" charset="0"/>
                <a:cs typeface="Times New Roman" pitchFamily="18" charset="0"/>
              </a:rPr>
            </a:br>
            <a:r>
              <a:rPr lang="en-US" sz="4400" b="1" dirty="0">
                <a:latin typeface="Times New Roman" pitchFamily="18" charset="0"/>
                <a:cs typeface="Times New Roman" pitchFamily="18" charset="0"/>
              </a:rPr>
              <a:t/>
            </a:r>
            <a:br>
              <a:rPr lang="en-US" sz="4400" b="1" dirty="0">
                <a:latin typeface="Times New Roman" pitchFamily="18" charset="0"/>
                <a:cs typeface="Times New Roman" pitchFamily="18" charset="0"/>
              </a:rPr>
            </a:br>
            <a:r>
              <a:rPr lang="en-US" sz="4400" b="1" dirty="0">
                <a:latin typeface="Times New Roman" pitchFamily="18" charset="0"/>
                <a:cs typeface="Times New Roman" pitchFamily="18" charset="0"/>
                <a:hlinkClick r:id="rId2" action="ppaction://hlinksldjump"/>
              </a:rPr>
              <a:t>Elizabeth I</a:t>
            </a:r>
            <a:br>
              <a:rPr lang="en-US" sz="4400" b="1" dirty="0">
                <a:latin typeface="Times New Roman" pitchFamily="18" charset="0"/>
                <a:cs typeface="Times New Roman" pitchFamily="18" charset="0"/>
                <a:hlinkClick r:id="rId2" action="ppaction://hlinksldjump"/>
              </a:rPr>
            </a:br>
            <a:endParaRPr lang="ru-RU" sz="4400" b="1" dirty="0">
              <a:latin typeface="Times New Roman" pitchFamily="18" charset="0"/>
              <a:cs typeface="Times New Roman" pitchFamily="18" charset="0"/>
            </a:endParaRPr>
          </a:p>
        </p:txBody>
      </p:sp>
      <p:pic>
        <p:nvPicPr>
          <p:cNvPr id="819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347864" y="1268760"/>
            <a:ext cx="2160240"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04405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a:t/>
            </a:r>
            <a:br>
              <a:rPr lang="en-US" b="1" dirty="0"/>
            </a:br>
            <a:endParaRPr lang="ru-RU" b="1" dirty="0"/>
          </a:p>
        </p:txBody>
      </p:sp>
      <p:sp>
        <p:nvSpPr>
          <p:cNvPr id="3" name="Объект 2"/>
          <p:cNvSpPr>
            <a:spLocks noGrp="1"/>
          </p:cNvSpPr>
          <p:nvPr>
            <p:ph idx="1"/>
          </p:nvPr>
        </p:nvSpPr>
        <p:spPr>
          <a:xfrm>
            <a:off x="1371600" y="4149080"/>
            <a:ext cx="6400800" cy="1337321"/>
          </a:xfrm>
        </p:spPr>
        <p:txBody>
          <a:bodyPr>
            <a:normAutofit fontScale="85000" lnSpcReduction="20000"/>
          </a:bodyPr>
          <a:lstStyle/>
          <a:p>
            <a:endParaRPr lang="en-US" dirty="0" smtClean="0"/>
          </a:p>
          <a:p>
            <a:pPr indent="0" algn="ctr">
              <a:buNone/>
            </a:pPr>
            <a:r>
              <a:rPr lang="en-US" sz="4800" b="1" dirty="0" smtClean="0">
                <a:latin typeface="Times New Roman" pitchFamily="18" charset="0"/>
                <a:cs typeface="Times New Roman" pitchFamily="18" charset="0"/>
                <a:hlinkClick r:id="rId2" action="ppaction://hlinksldjump"/>
              </a:rPr>
              <a:t>EKATERINA </a:t>
            </a:r>
            <a:r>
              <a:rPr lang="en-US" sz="4800" b="1" dirty="0">
                <a:latin typeface="Times New Roman" pitchFamily="18" charset="0"/>
                <a:cs typeface="Times New Roman" pitchFamily="18" charset="0"/>
                <a:hlinkClick r:id="rId2" action="ppaction://hlinksldjump"/>
              </a:rPr>
              <a:t>II</a:t>
            </a:r>
            <a:endParaRPr lang="en-US" sz="4800" b="1" dirty="0">
              <a:latin typeface="Times New Roman" pitchFamily="18" charset="0"/>
              <a:cs typeface="Times New Roman" pitchFamily="18" charset="0"/>
            </a:endParaRPr>
          </a:p>
          <a:p>
            <a:endParaRPr lang="ru-RU"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831" y="1340768"/>
            <a:ext cx="2621831" cy="3341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604615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Кутюр">
  <a:themeElements>
    <a:clrScheme name="Кутюр">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Смокинг">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Кутюр">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325</TotalTime>
  <Words>417</Words>
  <Application>Microsoft Office PowerPoint</Application>
  <PresentationFormat>Экран (4:3)</PresentationFormat>
  <Paragraphs>85</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Кутюр</vt:lpstr>
      <vt:lpstr>Презентация PowerPoint</vt:lpstr>
      <vt:lpstr>Презентация PowerPoint</vt:lpstr>
      <vt:lpstr>Arrange in THE chronological order the brightest representatives of the Romanov dynasty</vt:lpstr>
      <vt:lpstr>Презентация PowerPoint</vt:lpstr>
      <vt:lpstr>check</vt:lpstr>
      <vt:lpstr>Презентация PowerPoint</vt:lpstr>
      <vt:lpstr>Peter I</vt:lpstr>
      <vt:lpstr>       Elizabeth I </vt:lpstr>
      <vt:lpstr> </vt:lpstr>
      <vt:lpstr>Презентация PowerPoint</vt:lpstr>
      <vt:lpstr>Match the names to the dynasty. The romanovs or the Rurikoviches?</vt:lpstr>
      <vt:lpstr>Презентация PowerPoint</vt:lpstr>
      <vt:lpstr>true or false</vt:lpstr>
      <vt:lpstr>Презентация PowerPoint</vt:lpstr>
      <vt:lpstr>          Maria Vladimirovna,  Head of the Russian Imperial House Her Imperial Highness  the Grand Duchess  </vt:lpstr>
      <vt:lpstr>The Romanov dynasty</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Дом</dc:creator>
  <cp:lastModifiedBy>Дом</cp:lastModifiedBy>
  <cp:revision>29</cp:revision>
  <dcterms:created xsi:type="dcterms:W3CDTF">2013-11-03T15:07:21Z</dcterms:created>
  <dcterms:modified xsi:type="dcterms:W3CDTF">2013-11-15T14:57:02Z</dcterms:modified>
</cp:coreProperties>
</file>