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12/30/2013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C:\Users\All\Desktop\5&#1082;&#1083;%20&#1072;&#1091;&#1076;&#1080;&#1086;\084%20-%20Unit%204,%20Exercise%2024.mp3" TargetMode="External"/><Relationship Id="rId1" Type="http://schemas.openxmlformats.org/officeDocument/2006/relationships/audio" Target="file:///C:\Users\All\Desktop\5&#1082;&#1083;%20&#1072;&#1091;&#1076;&#1080;&#1086;\082%20-%20Unit%204,%20Exercise%2017.mp3" TargetMode="External"/><Relationship Id="rId6" Type="http://schemas.openxmlformats.org/officeDocument/2006/relationships/image" Target="../media/image4.w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russianrulershistory.com/wp-content/uploads/2012/11/Nicholas_II_of_Russia_painted_by_Earnest_Lipgart.jpg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59898"/>
            <a:ext cx="8305800" cy="169750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Elephant" pitchFamily="18" charset="0"/>
              </a:rPr>
              <a:t>Getting on well with the family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276600"/>
            <a:ext cx="7406640" cy="2209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Урок английского языка в 5 классе</a:t>
            </a:r>
          </a:p>
          <a:p>
            <a:pPr algn="r"/>
            <a:endParaRPr lang="ru-RU" b="1" dirty="0" smtClean="0"/>
          </a:p>
          <a:p>
            <a:pPr algn="r"/>
            <a:r>
              <a:rPr lang="ru-RU" b="1" dirty="0" smtClean="0"/>
              <a:t>Учитель МБОУ СОШ №7 г. Сальска</a:t>
            </a:r>
          </a:p>
          <a:p>
            <a:pPr algn="r"/>
            <a:r>
              <a:rPr lang="ru-RU" b="1" dirty="0" smtClean="0"/>
              <a:t>Ольховская В. 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457200"/>
            <a:ext cx="6477000" cy="1752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en-US" sz="4400" b="1" dirty="0" smtClean="0">
                <a:latin typeface="+mn-lt"/>
              </a:rPr>
              <a:t>Listen, read and repeat: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082 - Unit 4, Exercise 17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38600" y="2819400"/>
            <a:ext cx="304800" cy="30480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2590799"/>
            <a:ext cx="4038600" cy="2286001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ex 24 p.148</a:t>
            </a:r>
            <a:endParaRPr lang="ru-RU" sz="4000" dirty="0"/>
          </a:p>
        </p:txBody>
      </p:sp>
      <p:pic>
        <p:nvPicPr>
          <p:cNvPr id="5" name="084 - Unit 4, Exercise 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229600" y="2819400"/>
            <a:ext cx="304800" cy="3048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3401" y="2590800"/>
            <a:ext cx="289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ex. 17 p.146</a:t>
            </a:r>
            <a:endParaRPr lang="ru-RU" sz="4000" dirty="0"/>
          </a:p>
        </p:txBody>
      </p:sp>
      <p:pic>
        <p:nvPicPr>
          <p:cNvPr id="11" name="Picture 10" descr="BS00975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371600"/>
            <a:ext cx="2136775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+mn-lt"/>
              </a:rPr>
              <a:t>Look and learn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law   </a:t>
            </a:r>
            <a:r>
              <a:rPr lang="en-US" b="1" dirty="0" smtClean="0"/>
              <a:t>[  </a:t>
            </a:r>
            <a:r>
              <a:rPr lang="en-US" b="1" dirty="0" err="1" smtClean="0"/>
              <a:t>lɔ</a:t>
            </a:r>
            <a:r>
              <a:rPr lang="en-US" b="1" dirty="0" smtClean="0"/>
              <a:t>: ]                                           </a:t>
            </a:r>
            <a:r>
              <a:rPr lang="en-US" b="1" dirty="0" smtClean="0"/>
              <a:t>select </a:t>
            </a:r>
            <a:r>
              <a:rPr lang="en-US" b="1" dirty="0" smtClean="0"/>
              <a:t>[</a:t>
            </a:r>
            <a:r>
              <a:rPr lang="en-US" b="1" dirty="0" err="1" smtClean="0"/>
              <a:t>si</a:t>
            </a:r>
            <a:r>
              <a:rPr lang="en-US" b="1" dirty="0" smtClean="0"/>
              <a:t> ′</a:t>
            </a:r>
            <a:r>
              <a:rPr lang="en-US" b="1" dirty="0" err="1" smtClean="0"/>
              <a:t>lekt</a:t>
            </a:r>
            <a:r>
              <a:rPr lang="en-US" b="1" dirty="0" smtClean="0"/>
              <a:t> ]                                               </a:t>
            </a:r>
            <a:endParaRPr lang="ru-RU" b="1" dirty="0" smtClean="0"/>
          </a:p>
          <a:p>
            <a:r>
              <a:rPr lang="en-US" b="1" dirty="0" smtClean="0"/>
              <a:t>outstanding  [ </a:t>
            </a:r>
            <a:r>
              <a:rPr lang="en-US" b="1" dirty="0" err="1" smtClean="0"/>
              <a:t>aut′stændiŋ</a:t>
            </a:r>
            <a:r>
              <a:rPr lang="en-US" b="1" dirty="0" smtClean="0"/>
              <a:t> </a:t>
            </a:r>
            <a:r>
              <a:rPr lang="en-US" b="1" dirty="0" smtClean="0"/>
              <a:t>]        </a:t>
            </a:r>
            <a:r>
              <a:rPr lang="en-US" b="1" dirty="0" smtClean="0"/>
              <a:t>direct [ </a:t>
            </a:r>
            <a:r>
              <a:rPr lang="en-US" b="1" dirty="0" err="1" smtClean="0"/>
              <a:t>di</a:t>
            </a:r>
            <a:r>
              <a:rPr lang="en-US" b="1" dirty="0" smtClean="0"/>
              <a:t> ′</a:t>
            </a:r>
            <a:r>
              <a:rPr lang="en-US" b="1" dirty="0" err="1" smtClean="0"/>
              <a:t>rekt</a:t>
            </a:r>
            <a:r>
              <a:rPr lang="en-US" b="1" dirty="0" smtClean="0"/>
              <a:t>  ]                                               </a:t>
            </a:r>
            <a:endParaRPr lang="ru-RU" b="1" dirty="0" smtClean="0"/>
          </a:p>
          <a:p>
            <a:r>
              <a:rPr lang="en-US" b="1" dirty="0" err="1" smtClean="0"/>
              <a:t>qualit</a:t>
            </a:r>
            <a:r>
              <a:rPr lang="en-US" b="1" dirty="0" smtClean="0"/>
              <a:t> </a:t>
            </a:r>
            <a:r>
              <a:rPr lang="en-US" b="1" dirty="0" smtClean="0"/>
              <a:t>[ ′ </a:t>
            </a:r>
            <a:r>
              <a:rPr lang="en-US" b="1" dirty="0" err="1" smtClean="0"/>
              <a:t>kwɔliti</a:t>
            </a:r>
            <a:r>
              <a:rPr lang="en-US" b="1" dirty="0" smtClean="0"/>
              <a:t>  ]                   </a:t>
            </a:r>
            <a:r>
              <a:rPr lang="en-US" b="1" dirty="0" smtClean="0"/>
              <a:t> </a:t>
            </a:r>
            <a:r>
              <a:rPr lang="en-US" b="1" dirty="0" smtClean="0"/>
              <a:t>husband  [ </a:t>
            </a:r>
            <a:r>
              <a:rPr lang="en-US" b="1" dirty="0" err="1" smtClean="0"/>
              <a:t>hʌzbænd</a:t>
            </a:r>
            <a:r>
              <a:rPr lang="en-US" b="1" dirty="0" smtClean="0"/>
              <a:t> ]                                               </a:t>
            </a:r>
            <a:endParaRPr lang="ru-RU" b="1" dirty="0" smtClean="0"/>
          </a:p>
          <a:p>
            <a:r>
              <a:rPr lang="en-US" b="1" dirty="0" smtClean="0"/>
              <a:t>ruler    </a:t>
            </a:r>
            <a:r>
              <a:rPr lang="en-US" b="1" dirty="0" smtClean="0"/>
              <a:t>[ ′</a:t>
            </a:r>
            <a:r>
              <a:rPr lang="en-US" b="1" dirty="0" err="1" smtClean="0"/>
              <a:t>ru:lə</a:t>
            </a:r>
            <a:r>
              <a:rPr lang="en-US" b="1" dirty="0" smtClean="0"/>
              <a:t> ]                                  </a:t>
            </a:r>
            <a:r>
              <a:rPr lang="en-US" b="1" dirty="0" smtClean="0"/>
              <a:t> </a:t>
            </a:r>
            <a:r>
              <a:rPr lang="en-US" b="1" dirty="0" smtClean="0"/>
              <a:t>wife  [waif ]                                               </a:t>
            </a:r>
            <a:endParaRPr lang="ru-RU" b="1" dirty="0" smtClean="0"/>
          </a:p>
          <a:p>
            <a:r>
              <a:rPr lang="en-US" b="1" dirty="0" smtClean="0"/>
              <a:t>exceptional </a:t>
            </a:r>
            <a:r>
              <a:rPr lang="en-US" b="1" dirty="0" smtClean="0"/>
              <a:t>[ </a:t>
            </a:r>
            <a:r>
              <a:rPr lang="en-US" b="1" dirty="0" err="1" smtClean="0"/>
              <a:t>ik′sepʃnəl</a:t>
            </a:r>
            <a:r>
              <a:rPr lang="en-US" b="1" dirty="0" smtClean="0"/>
              <a:t> </a:t>
            </a:r>
            <a:r>
              <a:rPr lang="en-US" b="1" dirty="0" smtClean="0"/>
              <a:t>]     </a:t>
            </a:r>
            <a:r>
              <a:rPr lang="en-US" b="1" dirty="0" smtClean="0"/>
              <a:t> complex </a:t>
            </a:r>
            <a:r>
              <a:rPr lang="en-US" b="1" dirty="0" smtClean="0"/>
              <a:t>[ </a:t>
            </a:r>
            <a:r>
              <a:rPr lang="en-US" b="1" dirty="0" err="1" smtClean="0"/>
              <a:t>kɔmpleks</a:t>
            </a:r>
            <a:r>
              <a:rPr lang="en-US" b="1" dirty="0" smtClean="0"/>
              <a:t>]                                               </a:t>
            </a:r>
            <a:endParaRPr lang="ru-RU" b="1" dirty="0" smtClean="0"/>
          </a:p>
          <a:p>
            <a:r>
              <a:rPr lang="en-US" b="1" dirty="0" smtClean="0"/>
              <a:t>will </a:t>
            </a:r>
            <a:r>
              <a:rPr lang="en-US" b="1" dirty="0" smtClean="0"/>
              <a:t>power </a:t>
            </a:r>
            <a:r>
              <a:rPr lang="en-US" b="1" dirty="0" smtClean="0"/>
              <a:t> </a:t>
            </a:r>
            <a:r>
              <a:rPr lang="en-US" b="1" dirty="0" smtClean="0"/>
              <a:t>[′ </a:t>
            </a:r>
            <a:r>
              <a:rPr lang="en-US" b="1" dirty="0" err="1" smtClean="0"/>
              <a:t>pauə</a:t>
            </a:r>
            <a:r>
              <a:rPr lang="en-US" b="1" dirty="0" smtClean="0"/>
              <a:t> </a:t>
            </a:r>
            <a:r>
              <a:rPr lang="en-US" b="1" dirty="0" smtClean="0"/>
              <a:t>]              seclusion  </a:t>
            </a:r>
            <a:r>
              <a:rPr lang="en-US" b="1" dirty="0" smtClean="0"/>
              <a:t>[</a:t>
            </a:r>
            <a:r>
              <a:rPr lang="en-US" b="1" dirty="0" err="1" smtClean="0"/>
              <a:t>si′kluʒən</a:t>
            </a:r>
            <a:r>
              <a:rPr lang="en-US" b="1" dirty="0" smtClean="0"/>
              <a:t> ]                                               </a:t>
            </a:r>
            <a:endParaRPr lang="ru-RU" b="1" dirty="0" smtClean="0"/>
          </a:p>
          <a:p>
            <a:r>
              <a:rPr lang="en-US" b="1" dirty="0" smtClean="0"/>
              <a:t>a </a:t>
            </a:r>
            <a:r>
              <a:rPr lang="en-US" b="1" dirty="0" smtClean="0"/>
              <a:t>slave   [ </a:t>
            </a:r>
            <a:r>
              <a:rPr lang="en-US" b="1" dirty="0" err="1" smtClean="0"/>
              <a:t>sleiv</a:t>
            </a:r>
            <a:r>
              <a:rPr lang="en-US" b="1" dirty="0" smtClean="0"/>
              <a:t> ]                      </a:t>
            </a:r>
            <a:r>
              <a:rPr lang="en-US" b="1" dirty="0" smtClean="0"/>
              <a:t> </a:t>
            </a:r>
            <a:r>
              <a:rPr lang="en-US" b="1" dirty="0" smtClean="0"/>
              <a:t>Emperor [ ′</a:t>
            </a:r>
            <a:r>
              <a:rPr lang="en-US" b="1" dirty="0" err="1" smtClean="0"/>
              <a:t>empərə</a:t>
            </a:r>
            <a:r>
              <a:rPr lang="en-US" b="1" dirty="0" smtClean="0"/>
              <a:t> ]                                               </a:t>
            </a:r>
            <a:endParaRPr lang="ru-RU" b="1" dirty="0" smtClean="0"/>
          </a:p>
          <a:p>
            <a:pPr>
              <a:buNone/>
            </a:pPr>
            <a:r>
              <a:rPr lang="en-US" b="1" dirty="0" smtClean="0"/>
              <a:t> </a:t>
            </a: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n-lt"/>
              </a:rPr>
              <a:t>Answer the questions: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b="1" dirty="0" smtClean="0"/>
              <a:t>Who were the main characters of the story?</a:t>
            </a:r>
            <a:endParaRPr lang="ru-RU" sz="2800" b="1" dirty="0" smtClean="0"/>
          </a:p>
          <a:p>
            <a:r>
              <a:rPr lang="en-US" sz="2800" b="1" dirty="0" smtClean="0"/>
              <a:t>What were their names?</a:t>
            </a:r>
            <a:endParaRPr lang="ru-RU" sz="2800" b="1" dirty="0" smtClean="0"/>
          </a:p>
          <a:p>
            <a:r>
              <a:rPr lang="en-US" sz="2800" b="1" dirty="0" smtClean="0"/>
              <a:t>Were they happy to live together?</a:t>
            </a:r>
            <a:endParaRPr lang="ru-RU" sz="2800" b="1" dirty="0" smtClean="0"/>
          </a:p>
          <a:p>
            <a:r>
              <a:rPr lang="en-US" sz="2800" b="1" dirty="0" smtClean="0"/>
              <a:t>Who were they?</a:t>
            </a:r>
            <a:endParaRPr lang="ru-RU" sz="2800" b="1" dirty="0" smtClean="0"/>
          </a:p>
          <a:p>
            <a:endParaRPr lang="ru-RU" dirty="0"/>
          </a:p>
        </p:txBody>
      </p:sp>
      <p:pic>
        <p:nvPicPr>
          <p:cNvPr id="5" name="Содержимое 4" descr="Nicholas II with wife Alexandra and kids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62500" y="2445544"/>
            <a:ext cx="38100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2013 is the 400th anniversary of the Romanov ′s house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Nicholas with kids. Picture is taken by Alexandra.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286000"/>
            <a:ext cx="4495800" cy="3659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last Emperor of Russia and his family: Grand Duchess Anastasia, Olga, Tatiana, Maria, </a:t>
            </a:r>
            <a:r>
              <a:rPr lang="en-US" sz="3200" dirty="0" err="1" smtClean="0"/>
              <a:t>Tsarevich</a:t>
            </a:r>
            <a:r>
              <a:rPr lang="en-US" sz="3200" dirty="0" smtClean="0"/>
              <a:t> Alexei.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53000" y="1101970"/>
            <a:ext cx="4191000" cy="49823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Nicholas Romanov </a:t>
            </a:r>
            <a:endParaRPr lang="ru-RU" sz="2800" dirty="0"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He was born on 16 May 1868 at </a:t>
            </a:r>
            <a:r>
              <a:rPr lang="en-US" sz="2800" dirty="0" err="1" smtClean="0"/>
              <a:t>Tsarskoye</a:t>
            </a:r>
            <a:r>
              <a:rPr lang="en-US" sz="2800" dirty="0" smtClean="0"/>
              <a:t> </a:t>
            </a:r>
            <a:r>
              <a:rPr lang="en-US" sz="2800" dirty="0" err="1" smtClean="0"/>
              <a:t>Selo</a:t>
            </a:r>
            <a:r>
              <a:rPr lang="en-US" sz="2800" dirty="0" smtClean="0"/>
              <a:t>, St. Petersburg. He was the supreme ruler of the Russian Empire from the late 19 </a:t>
            </a:r>
            <a:r>
              <a:rPr lang="en-US" sz="2800" dirty="0" err="1" smtClean="0"/>
              <a:t>th</a:t>
            </a:r>
            <a:r>
              <a:rPr lang="en-US" sz="2800" dirty="0" smtClean="0"/>
              <a:t> century until 1917.</a:t>
            </a:r>
            <a:endParaRPr lang="ru-RU" sz="2800" dirty="0"/>
          </a:p>
        </p:txBody>
      </p:sp>
      <p:pic>
        <p:nvPicPr>
          <p:cNvPr id="8" name="Содержимое 7" descr="Nicholas II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4267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latin typeface="+mn-lt"/>
              </a:rPr>
              <a:t>Nicholas Romanov </a:t>
            </a:r>
            <a:r>
              <a:rPr lang="en-US" sz="2800" b="1" dirty="0" smtClean="0">
                <a:latin typeface="+mn-lt"/>
              </a:rPr>
              <a:t>married German princess Alexandra of Hessen-Darmstadt</a:t>
            </a:r>
            <a:endParaRPr lang="ru-RU" sz="2800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She was the Grand-daughter of Queen Victoria.</a:t>
            </a:r>
          </a:p>
          <a:p>
            <a:r>
              <a:rPr lang="en-US" dirty="0" smtClean="0"/>
              <a:t>They disliked St. Petersburg.</a:t>
            </a:r>
          </a:p>
          <a:p>
            <a:r>
              <a:rPr lang="en-US" dirty="0" smtClean="0"/>
              <a:t>The capital was too modern for them and they moved the family residence in 1895 to Alexander Palace in </a:t>
            </a:r>
            <a:r>
              <a:rPr lang="en-US" dirty="0" err="1" smtClean="0"/>
              <a:t>Tsarskoye</a:t>
            </a:r>
            <a:r>
              <a:rPr lang="en-US" dirty="0" smtClean="0"/>
              <a:t> </a:t>
            </a:r>
            <a:r>
              <a:rPr lang="en-US" dirty="0" err="1" smtClean="0"/>
              <a:t>Selo</a:t>
            </a:r>
            <a:r>
              <a:rPr lang="en-US" dirty="0" smtClean="0"/>
              <a:t>, where they lived in seclusion.</a:t>
            </a:r>
            <a:endParaRPr lang="ru-RU" dirty="0"/>
          </a:p>
        </p:txBody>
      </p:sp>
      <p:pic>
        <p:nvPicPr>
          <p:cNvPr id="6" name="Содержимое 4" descr="Portrait of Empress Alexandra , Circa 1825, Oil on Canvas.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286000"/>
            <a:ext cx="3886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5105400"/>
            <a:ext cx="3581400" cy="1669987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38800" y="1143000"/>
            <a:ext cx="3097976" cy="836794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+mn-lt"/>
              </a:rPr>
              <a:t>Children</a:t>
            </a:r>
            <a:endParaRPr lang="ru-RU" sz="3600" dirty="0"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5486400" y="2010727"/>
            <a:ext cx="3429000" cy="4161473"/>
          </a:xfrm>
        </p:spPr>
        <p:txBody>
          <a:bodyPr/>
          <a:lstStyle/>
          <a:p>
            <a:r>
              <a:rPr lang="en-US" sz="2400" b="1" dirty="0" smtClean="0"/>
              <a:t>Olga - 15 November 1895</a:t>
            </a:r>
          </a:p>
          <a:p>
            <a:r>
              <a:rPr lang="en-US" sz="2400" b="1" dirty="0" smtClean="0"/>
              <a:t>Tatiana - 10 June 1897</a:t>
            </a:r>
          </a:p>
          <a:p>
            <a:r>
              <a:rPr lang="en-US" sz="2400" b="1" dirty="0" smtClean="0"/>
              <a:t>Maria -  26 June 1899</a:t>
            </a:r>
          </a:p>
          <a:p>
            <a:r>
              <a:rPr lang="en-US" sz="2400" b="1" dirty="0" err="1" smtClean="0"/>
              <a:t>Anastasiya</a:t>
            </a:r>
            <a:r>
              <a:rPr lang="en-US" sz="2400" b="1" dirty="0" smtClean="0"/>
              <a:t>- 18 June 1901</a:t>
            </a:r>
          </a:p>
          <a:p>
            <a:r>
              <a:rPr lang="en-US" sz="2400" b="1" dirty="0" smtClean="0"/>
              <a:t>Alexei- 12 August 1904</a:t>
            </a:r>
          </a:p>
          <a:p>
            <a:endParaRPr lang="ru-RU" dirty="0"/>
          </a:p>
        </p:txBody>
      </p:sp>
      <p:pic>
        <p:nvPicPr>
          <p:cNvPr id="8" name="Содержимое 7" descr="Romanov family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43000"/>
            <a:ext cx="510698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Anastasiya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362199"/>
            <a:ext cx="3383280" cy="4266247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2800" b="1" dirty="0" smtClean="0"/>
              <a:t>All daughters can sew, knit </a:t>
            </a:r>
            <a:r>
              <a:rPr lang="en-US" sz="2800" b="1" dirty="0" smtClean="0"/>
              <a:t>b</a:t>
            </a:r>
            <a:r>
              <a:rPr lang="en-US" sz="2800" b="1" dirty="0" smtClean="0"/>
              <a:t>ut the their most </a:t>
            </a:r>
            <a:r>
              <a:rPr lang="en-US" sz="2800" b="1" dirty="0" err="1" smtClean="0"/>
              <a:t>favourite</a:t>
            </a:r>
            <a:r>
              <a:rPr lang="en-US" sz="2800" b="1" dirty="0" smtClean="0"/>
              <a:t> hobby was taking photos for the whole family.</a:t>
            </a:r>
            <a:endParaRPr lang="ru-RU" b="1" dirty="0"/>
          </a:p>
        </p:txBody>
      </p:sp>
      <p:pic>
        <p:nvPicPr>
          <p:cNvPr id="5" name="Содержимое 4" descr="Anastasia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7012" y="1635125"/>
            <a:ext cx="49530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79</TotalTime>
  <Words>294</Words>
  <PresentationFormat>Экран (4:3)</PresentationFormat>
  <Paragraphs>44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Getting on well with the family</vt:lpstr>
      <vt:lpstr>   Listen, read and repeat:   </vt:lpstr>
      <vt:lpstr>Look and learn</vt:lpstr>
      <vt:lpstr>Answer the questions:</vt:lpstr>
      <vt:lpstr>2013 is the 400th anniversary of the Romanov ′s house</vt:lpstr>
      <vt:lpstr>Nicholas Romanov </vt:lpstr>
      <vt:lpstr>Nicholas Romanov married German princess Alexandra of Hessen-Darmstadt</vt:lpstr>
      <vt:lpstr>Children</vt:lpstr>
      <vt:lpstr>Anastasiya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on well with the family</dc:title>
  <dc:creator>All</dc:creator>
  <cp:lastModifiedBy>All</cp:lastModifiedBy>
  <cp:revision>12</cp:revision>
  <dcterms:created xsi:type="dcterms:W3CDTF">2013-12-30T10:34:04Z</dcterms:created>
  <dcterms:modified xsi:type="dcterms:W3CDTF">2013-12-30T12:04:57Z</dcterms:modified>
</cp:coreProperties>
</file>