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dinasti.ucoz.ru/index/nikolaj_ii_aleksandrovich/0-56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images.yandex.ru/yandsearch?text=%D0%B3%D0%B5%D1%80%D0%B1%20%D1%80%D0%BE%D0%BC%D0%B0%D0%BD%D0%BE%D0%B2%D1%8B%D1%85&amp;fp=0&amp;img_url=http://www.gerbroda.ru/history/image/b2df0a0d4116c55f81fd5aa1ef876510.jpg&amp;pos=6&amp;uinfo=ww-1903-wh-963-fw-1861-fh-598-pd-1&amp;rpt=simage" TargetMode="External"/><Relationship Id="rId4" Type="http://schemas.openxmlformats.org/officeDocument/2006/relationships/hyperlink" Target="http://www.imperialhouse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65400" y="2420888"/>
            <a:ext cx="4013200" cy="1053197"/>
          </a:xfrm>
        </p:spPr>
        <p:txBody>
          <a:bodyPr/>
          <a:lstStyle/>
          <a:p>
            <a:r>
              <a:rPr lang="ru-RU" dirty="0" smtClean="0"/>
              <a:t>Рожкова Е.О. </a:t>
            </a:r>
          </a:p>
          <a:p>
            <a:r>
              <a:rPr lang="ru-RU" dirty="0" smtClean="0"/>
              <a:t>учитель иностранного языка</a:t>
            </a:r>
          </a:p>
          <a:p>
            <a:r>
              <a:rPr lang="ru-RU" dirty="0" smtClean="0"/>
              <a:t>МБОУ «СОШ №21» г. Северодвинска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128792" cy="1751568"/>
          </a:xfrm>
        </p:spPr>
        <p:txBody>
          <a:bodyPr>
            <a:noAutofit/>
          </a:bodyPr>
          <a:lstStyle/>
          <a:p>
            <a:r>
              <a:rPr lang="en-US" sz="5400" b="0" dirty="0" smtClean="0">
                <a:solidFill>
                  <a:schemeClr val="tx1">
                    <a:lumMod val="95000"/>
                  </a:schemeClr>
                </a:solidFill>
              </a:rPr>
              <a:t>THE ROMANOV DYNASTY</a:t>
            </a:r>
            <a:endParaRPr lang="ru-RU" sz="5400" b="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61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068960"/>
            <a:ext cx="8229600" cy="407517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That’s why he took the title of the first Russian Emperor in 1721, but 4 years later he died accidentally. Though, he did a lot for his country and the whole 18</a:t>
            </a:r>
            <a:r>
              <a:rPr lang="en-US" sz="4000" baseline="30000" dirty="0" smtClean="0"/>
              <a:t>th</a:t>
            </a:r>
            <a:r>
              <a:rPr lang="en-US" sz="4000" dirty="0" smtClean="0"/>
              <a:t> century was very lucky for Russia. 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Peter the Great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14"/>
            <a:ext cx="3744416" cy="3141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98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8596" y="980728"/>
            <a:ext cx="4114800" cy="701040"/>
          </a:xfrm>
        </p:spPr>
        <p:txBody>
          <a:bodyPr/>
          <a:lstStyle/>
          <a:p>
            <a:r>
              <a:rPr lang="en-US" dirty="0" smtClean="0"/>
              <a:t>The events of the 20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  <a:endParaRPr lang="ru-RU" dirty="0"/>
          </a:p>
        </p:txBody>
      </p:sp>
      <p:pic>
        <p:nvPicPr>
          <p:cNvPr id="8194" name="Picture 2" descr="D:\работа\Катя\для школы\открытые уроки\2013\династия Романовых\209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5976664" cy="493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50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events of the 20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  <a:endParaRPr lang="ru-RU" dirty="0"/>
          </a:p>
        </p:txBody>
      </p:sp>
      <p:pic>
        <p:nvPicPr>
          <p:cNvPr id="9219" name="Picture 3" descr="D:\работа\Катя\для школы\открытые уроки\2013\династия Романовых\5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2418"/>
            <a:ext cx="9144000" cy="468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89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events of the 20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  <a:endParaRPr lang="ru-RU" dirty="0"/>
          </a:p>
        </p:txBody>
      </p:sp>
      <p:pic>
        <p:nvPicPr>
          <p:cNvPr id="10242" name="Picture 2" descr="D:\работа\Катя\для школы\открытые уроки\2013\династия Романовых\bbxw857ec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59993"/>
            <a:ext cx="4815377" cy="508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32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events of the 20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  <a:endParaRPr lang="ru-RU" dirty="0"/>
          </a:p>
        </p:txBody>
      </p:sp>
      <p:pic>
        <p:nvPicPr>
          <p:cNvPr id="11266" name="Picture 2" descr="D:\работа\Катя\для школы\открытые уроки\2013\династия Романовых\249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6669857" cy="477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0" y="836712"/>
            <a:ext cx="288290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49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4690864" cy="4075176"/>
          </a:xfrm>
        </p:spPr>
        <p:txBody>
          <a:bodyPr/>
          <a:lstStyle/>
          <a:p>
            <a:r>
              <a:rPr lang="ru-RU" u="sng" dirty="0">
                <a:hlinkClick r:id="rId2"/>
              </a:rPr>
              <a:t>http://dinasti.ucoz.ru/index/nikolaj_ii_aleksandrovich/0-56</a:t>
            </a:r>
            <a:endParaRPr lang="ru-RU" dirty="0"/>
          </a:p>
          <a:p>
            <a:r>
              <a:rPr lang="ru-RU" b="1" dirty="0">
                <a:hlinkClick r:id="rId3"/>
              </a:rPr>
              <a:t>http://</a:t>
            </a:r>
            <a:r>
              <a:rPr lang="ru-RU" b="1" dirty="0" smtClean="0">
                <a:hlinkClick r:id="rId3"/>
              </a:rPr>
              <a:t>ru.wikipedia.org</a:t>
            </a:r>
            <a:endParaRPr lang="ru-RU" b="1" dirty="0" smtClean="0"/>
          </a:p>
          <a:p>
            <a:r>
              <a:rPr lang="ru-RU" u="sng" dirty="0">
                <a:hlinkClick r:id="rId4"/>
              </a:rPr>
              <a:t>http://www.imperialhouse.ru</a:t>
            </a:r>
            <a:r>
              <a:rPr lang="ru-RU" u="sng" dirty="0" smtClean="0">
                <a:hlinkClick r:id="rId4"/>
              </a:rPr>
              <a:t>/</a:t>
            </a:r>
            <a:endParaRPr lang="ru-RU" u="sng" dirty="0" smtClean="0"/>
          </a:p>
          <a:p>
            <a:r>
              <a:rPr lang="ru-RU" dirty="0"/>
              <a:t>http://www.rusempire.ru/dinastiya-romanovyh.html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pic>
        <p:nvPicPr>
          <p:cNvPr id="4" name="Рисунок 3" descr="http://dinasti.ucoz.ru/_ph/2/343815146.jp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44824"/>
            <a:ext cx="3096344" cy="46668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78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they? Do you know them?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00808"/>
            <a:ext cx="3888432" cy="5080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7245" y="5857852"/>
            <a:ext cx="4289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Peter the Great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308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Ekaterina II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1772816"/>
            <a:ext cx="4078742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86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NIkOlay</a:t>
            </a:r>
            <a:r>
              <a:rPr lang="en-US" sz="4000" dirty="0" smtClean="0"/>
              <a:t> II</a:t>
            </a:r>
            <a:endParaRPr lang="ru-RU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00808"/>
            <a:ext cx="3816424" cy="508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846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39752" y="0"/>
            <a:ext cx="5256584" cy="6858000"/>
          </a:xfrm>
          <a:solidFill>
            <a:schemeClr val="bg1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-31652"/>
            <a:ext cx="4806526" cy="677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63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45" y="-13244"/>
            <a:ext cx="6242034" cy="6871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6279232"/>
            <a:ext cx="8229600" cy="57876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ru-RU" dirty="0"/>
              <a:t>1613 – победа над Смутой. Восстановление Российской государственности. Призвание на царство дома Романовых.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75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Peter the Great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048001" cy="301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36912"/>
            <a:ext cx="8517632" cy="407517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just"/>
            <a:r>
              <a:rPr lang="en-US" sz="5400" dirty="0" smtClean="0"/>
              <a:t>Peter I was born in 1672 and died in 1725. </a:t>
            </a:r>
          </a:p>
          <a:p>
            <a:pPr algn="just"/>
            <a:r>
              <a:rPr lang="en-US" sz="5400" dirty="0" smtClean="0"/>
              <a:t>He was the first Russian emperor since 1721.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99683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576528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He is one of the prominent politicians of the 18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century.</a:t>
            </a:r>
          </a:p>
          <a:p>
            <a:r>
              <a:rPr lang="en-US" sz="3600" dirty="0" smtClean="0"/>
              <a:t>He became a tsar in 1682, when he was just a 10 year-old boy. </a:t>
            </a:r>
          </a:p>
          <a:p>
            <a:r>
              <a:rPr lang="en-US" sz="3600" dirty="0" smtClean="0"/>
              <a:t>Since early childhood he was interested in science, European lifestyle. He was the first of the Russian tsars who travelled for a long time in Western Europe.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Peter the Great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6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204864"/>
            <a:ext cx="8229600" cy="407517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After coming back to Russia he managed to change a lot in Russian lifestyle and made a lot of reformations. He managed to enlarge the territories of Russia in Baltic region by taking part in the Great Northern War.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Peter the great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21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20</TotalTime>
  <Words>261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BlackTie</vt:lpstr>
      <vt:lpstr>THE ROMANOV DYNASTY</vt:lpstr>
      <vt:lpstr>Who are they? Do you know them?</vt:lpstr>
      <vt:lpstr>Ekaterina II</vt:lpstr>
      <vt:lpstr>NIkOlay II</vt:lpstr>
      <vt:lpstr>Презентация PowerPoint</vt:lpstr>
      <vt:lpstr>Презентация PowerPoint</vt:lpstr>
      <vt:lpstr>Peter the Great</vt:lpstr>
      <vt:lpstr>Peter the Great</vt:lpstr>
      <vt:lpstr>Peter the great</vt:lpstr>
      <vt:lpstr>Peter the Great</vt:lpstr>
      <vt:lpstr>The events of the 20th century</vt:lpstr>
      <vt:lpstr>The events of the 20th century</vt:lpstr>
      <vt:lpstr>The events of the 20th century</vt:lpstr>
      <vt:lpstr>The events of the 20th century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ROMANOV DYNASTY</dc:title>
  <dc:creator>Alex</dc:creator>
  <cp:lastModifiedBy>Alex</cp:lastModifiedBy>
  <cp:revision>6</cp:revision>
  <dcterms:created xsi:type="dcterms:W3CDTF">2013-12-23T13:18:08Z</dcterms:created>
  <dcterms:modified xsi:type="dcterms:W3CDTF">2013-12-23T13:49:07Z</dcterms:modified>
</cp:coreProperties>
</file>