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58" r:id="rId4"/>
    <p:sldId id="264" r:id="rId5"/>
    <p:sldId id="259" r:id="rId6"/>
    <p:sldId id="256" r:id="rId7"/>
    <p:sldId id="260" r:id="rId8"/>
    <p:sldId id="261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811BE-7EF6-44C4-B8E0-EDCA5E6A0B44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01032-162D-4B4E-A950-F49949C2A4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811BE-7EF6-44C4-B8E0-EDCA5E6A0B44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01032-162D-4B4E-A950-F49949C2A4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811BE-7EF6-44C4-B8E0-EDCA5E6A0B44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01032-162D-4B4E-A950-F49949C2A4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811BE-7EF6-44C4-B8E0-EDCA5E6A0B44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01032-162D-4B4E-A950-F49949C2A4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811BE-7EF6-44C4-B8E0-EDCA5E6A0B44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01032-162D-4B4E-A950-F49949C2A4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811BE-7EF6-44C4-B8E0-EDCA5E6A0B44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01032-162D-4B4E-A950-F49949C2A4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811BE-7EF6-44C4-B8E0-EDCA5E6A0B44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01032-162D-4B4E-A950-F49949C2A4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811BE-7EF6-44C4-B8E0-EDCA5E6A0B44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01032-162D-4B4E-A950-F49949C2A4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811BE-7EF6-44C4-B8E0-EDCA5E6A0B44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01032-162D-4B4E-A950-F49949C2A4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811BE-7EF6-44C4-B8E0-EDCA5E6A0B44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01032-162D-4B4E-A950-F49949C2A4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811BE-7EF6-44C4-B8E0-EDCA5E6A0B44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F01032-162D-4B4E-A950-F49949C2A4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811BE-7EF6-44C4-B8E0-EDCA5E6A0B44}" type="datetimeFigureOut">
              <a:rPr lang="ru-RU" smtClean="0"/>
              <a:pPr/>
              <a:t>01.01.2014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F01032-162D-4B4E-A950-F49949C2A4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 from www.arthermitage.or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1285860"/>
            <a:ext cx="335758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57158" y="357166"/>
            <a:ext cx="850112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Aleksey </a:t>
            </a:r>
            <a:r>
              <a:rPr kumimoji="0" lang="en-US" sz="44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Mikhailovich</a:t>
            </a:r>
            <a:r>
              <a:rPr kumimoji="0" lang="en-US" sz="4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Romanov</a:t>
            </a:r>
            <a:endParaRPr kumimoji="0" lang="en-US" sz="4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apb-online.org/_fr/28/28177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1500174"/>
            <a:ext cx="3165984" cy="460057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643174" y="428604"/>
            <a:ext cx="392460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Ivan the Terrible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nna Ioannovna (image from simvolika.rsl.ru)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1643050"/>
            <a:ext cx="3214710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571736" y="357166"/>
            <a:ext cx="402860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Anna </a:t>
            </a:r>
            <a:r>
              <a:rPr lang="en-US" sz="4400" dirty="0" err="1">
                <a:latin typeface="Times New Roman" pitchFamily="18" charset="0"/>
                <a:cs typeface="Times New Roman" pitchFamily="18" charset="0"/>
              </a:rPr>
              <a:t>Ioannovna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eter II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1714488"/>
            <a:ext cx="3386632" cy="441959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857620" y="642918"/>
            <a:ext cx="20473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Peter III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upload.wikimedia.org/wikipedia/commons/thumb/7/72/Peter_der-Grosse_1838.jpg/250px-Peter_der-Grosse_18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351583"/>
            <a:ext cx="3095630" cy="404908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648072" y="214290"/>
            <a:ext cx="356700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Peter the Great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857224" y="428604"/>
            <a:ext cx="750099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Elizaveta </a:t>
            </a:r>
            <a:r>
              <a:rPr kumimoji="0" lang="en-US" sz="44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Petrovna</a:t>
            </a:r>
            <a:r>
              <a:rPr kumimoji="0" lang="en-US" sz="4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44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Romanova</a:t>
            </a:r>
            <a:endParaRPr kumimoji="0" lang="en-US" sz="4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3" descr="Charles van Loo. H.I.M. Yelizaveta Petrovna, Empress and Autocrat of all the Russias (1709–62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1428736"/>
            <a:ext cx="3571900" cy="44450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upload.wikimedia.org/wikipedia/commons/thumb/1/1a/Antropov_CatherineII.jpg/250px-Antropov_Catherine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1571612"/>
            <a:ext cx="3682524" cy="458106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000364" y="357166"/>
            <a:ext cx="289374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Catherine II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upload.wikimedia.org/wikipedia/commons/thumb/e/e7/Kramskoy_Alexander_III.jpg/200px-Kramskoy_Alexander_I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1643050"/>
            <a:ext cx="3071834" cy="437736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85984" y="571480"/>
            <a:ext cx="549381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Alexander III of Russia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i035.radikal.ru/0805/8a/4a10d1628a9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500174"/>
            <a:ext cx="3619500" cy="493395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357554" y="571480"/>
            <a:ext cx="284725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400" dirty="0">
                <a:latin typeface="Times New Roman" pitchFamily="18" charset="0"/>
                <a:cs typeface="Times New Roman" pitchFamily="18" charset="0"/>
              </a:rPr>
              <a:t>Nicholas II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24</Words>
  <Application>Microsoft Office PowerPoint</Application>
  <PresentationFormat>Экран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ТАТЬЯНА</cp:lastModifiedBy>
  <cp:revision>12</cp:revision>
  <dcterms:created xsi:type="dcterms:W3CDTF">2014-01-01T09:29:13Z</dcterms:created>
  <dcterms:modified xsi:type="dcterms:W3CDTF">2014-01-01T16:27:45Z</dcterms:modified>
</cp:coreProperties>
</file>