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5CC4C-70A8-4E95-9A37-9F2CECEC1956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05BF8B-E2BF-4F57-8BDB-076B8BFB40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571868" y="2571744"/>
            <a:ext cx="2000264" cy="128588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Tsar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4607719" y="1821645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5500694" y="2071678"/>
            <a:ext cx="71438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V="1">
            <a:off x="3536149" y="1678769"/>
            <a:ext cx="100013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>
            <a:off x="2071670" y="3071810"/>
            <a:ext cx="135732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2571736" y="3714752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286116" y="4143380"/>
            <a:ext cx="92869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536281" y="4607727"/>
            <a:ext cx="100013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5572132" y="4000504"/>
            <a:ext cx="107157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5857884" y="2857496"/>
            <a:ext cx="100013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000760" y="3429000"/>
            <a:ext cx="92869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2643174" y="2214554"/>
            <a:ext cx="100013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2000232" y="5143512"/>
            <a:ext cx="1643074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4143372" y="5286388"/>
            <a:ext cx="1928826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286512" y="5143512"/>
            <a:ext cx="1714512" cy="10715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428596" y="4143380"/>
            <a:ext cx="1571636" cy="10715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42844" y="2571744"/>
            <a:ext cx="1857388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2571736" y="142852"/>
            <a:ext cx="1643074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929454" y="3786190"/>
            <a:ext cx="1714512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6929454" y="2428868"/>
            <a:ext cx="1714512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357950" y="1142984"/>
            <a:ext cx="1643074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4857752" y="285728"/>
            <a:ext cx="1714512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1214414" y="1428736"/>
            <a:ext cx="1500198" cy="10715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571868" y="2571744"/>
            <a:ext cx="2000264" cy="128588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Tsar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5400000" flipH="1" flipV="1">
            <a:off x="4607719" y="1821645"/>
            <a:ext cx="1000132" cy="35719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5500694" y="2071678"/>
            <a:ext cx="714380" cy="6429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V="1">
            <a:off x="3321835" y="1607331"/>
            <a:ext cx="1071570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>
            <a:off x="2071670" y="3071810"/>
            <a:ext cx="1357322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 flipV="1">
            <a:off x="2571736" y="3714752"/>
            <a:ext cx="1071570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3286116" y="4143380"/>
            <a:ext cx="928694" cy="6429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536281" y="4607727"/>
            <a:ext cx="1000132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5572132" y="4000504"/>
            <a:ext cx="1071570" cy="92869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786446" y="2928934"/>
            <a:ext cx="92869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000760" y="3429000"/>
            <a:ext cx="928694" cy="42862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2643174" y="2214554"/>
            <a:ext cx="1000132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2000232" y="5143512"/>
            <a:ext cx="1643074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hunting</a:t>
            </a:r>
            <a:endParaRPr lang="ru-RU" sz="2000" b="1" dirty="0"/>
          </a:p>
        </p:txBody>
      </p:sp>
      <p:sp>
        <p:nvSpPr>
          <p:cNvPr id="42" name="Овал 41"/>
          <p:cNvSpPr/>
          <p:nvPr/>
        </p:nvSpPr>
        <p:spPr>
          <a:xfrm>
            <a:off x="4143372" y="5286388"/>
            <a:ext cx="1928826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music</a:t>
            </a:r>
            <a:endParaRPr lang="ru-RU" sz="2000" b="1" dirty="0"/>
          </a:p>
        </p:txBody>
      </p:sp>
      <p:sp>
        <p:nvSpPr>
          <p:cNvPr id="43" name="Овал 42"/>
          <p:cNvSpPr/>
          <p:nvPr/>
        </p:nvSpPr>
        <p:spPr>
          <a:xfrm>
            <a:off x="6357950" y="5072074"/>
            <a:ext cx="1714512" cy="10715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palaces</a:t>
            </a:r>
            <a:endParaRPr lang="ru-RU" sz="2000" b="1" dirty="0"/>
          </a:p>
        </p:txBody>
      </p:sp>
      <p:sp>
        <p:nvSpPr>
          <p:cNvPr id="44" name="Овал 43"/>
          <p:cNvSpPr/>
          <p:nvPr/>
        </p:nvSpPr>
        <p:spPr>
          <a:xfrm>
            <a:off x="428596" y="4143380"/>
            <a:ext cx="1571636" cy="10715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navy</a:t>
            </a:r>
            <a:endParaRPr lang="ru-RU" sz="2000" b="1" dirty="0"/>
          </a:p>
        </p:txBody>
      </p:sp>
      <p:sp>
        <p:nvSpPr>
          <p:cNvPr id="45" name="Овал 44"/>
          <p:cNvSpPr/>
          <p:nvPr/>
        </p:nvSpPr>
        <p:spPr>
          <a:xfrm>
            <a:off x="214282" y="2643182"/>
            <a:ext cx="1785950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art</a:t>
            </a:r>
            <a:endParaRPr lang="ru-RU" sz="2000" b="1" dirty="0"/>
          </a:p>
        </p:txBody>
      </p:sp>
      <p:sp>
        <p:nvSpPr>
          <p:cNvPr id="46" name="Овал 45"/>
          <p:cNvSpPr/>
          <p:nvPr/>
        </p:nvSpPr>
        <p:spPr>
          <a:xfrm>
            <a:off x="2571736" y="142852"/>
            <a:ext cx="1643074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regalia</a:t>
            </a:r>
            <a:endParaRPr lang="ru-RU" sz="2400" b="1" dirty="0"/>
          </a:p>
        </p:txBody>
      </p:sp>
      <p:sp>
        <p:nvSpPr>
          <p:cNvPr id="47" name="Овал 46"/>
          <p:cNvSpPr/>
          <p:nvPr/>
        </p:nvSpPr>
        <p:spPr>
          <a:xfrm>
            <a:off x="6929454" y="3786190"/>
            <a:ext cx="1714512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parades</a:t>
            </a:r>
            <a:endParaRPr lang="ru-RU" sz="2000" b="1" dirty="0"/>
          </a:p>
        </p:txBody>
      </p:sp>
      <p:sp>
        <p:nvSpPr>
          <p:cNvPr id="48" name="Овал 47"/>
          <p:cNvSpPr/>
          <p:nvPr/>
        </p:nvSpPr>
        <p:spPr>
          <a:xfrm>
            <a:off x="6929454" y="2428868"/>
            <a:ext cx="1714512" cy="114300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wars</a:t>
            </a:r>
            <a:endParaRPr lang="ru-RU" sz="2000" b="1" dirty="0"/>
          </a:p>
        </p:txBody>
      </p:sp>
      <p:sp>
        <p:nvSpPr>
          <p:cNvPr id="49" name="Овал 48"/>
          <p:cNvSpPr/>
          <p:nvPr/>
        </p:nvSpPr>
        <p:spPr>
          <a:xfrm>
            <a:off x="6286512" y="1142984"/>
            <a:ext cx="1857388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nicknames</a:t>
            </a:r>
            <a:endParaRPr lang="ru-RU" sz="2000" b="1" dirty="0"/>
          </a:p>
        </p:txBody>
      </p:sp>
      <p:sp>
        <p:nvSpPr>
          <p:cNvPr id="51" name="Овал 50"/>
          <p:cNvSpPr/>
          <p:nvPr/>
        </p:nvSpPr>
        <p:spPr>
          <a:xfrm>
            <a:off x="4357686" y="142852"/>
            <a:ext cx="2500330" cy="121444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shipbuilding</a:t>
            </a:r>
            <a:endParaRPr lang="ru-RU" sz="2400" b="1" dirty="0"/>
          </a:p>
        </p:txBody>
      </p:sp>
      <p:sp>
        <p:nvSpPr>
          <p:cNvPr id="62" name="Овал 61"/>
          <p:cNvSpPr/>
          <p:nvPr/>
        </p:nvSpPr>
        <p:spPr>
          <a:xfrm>
            <a:off x="1142976" y="1428736"/>
            <a:ext cx="1500198" cy="107157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state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«Guess who and what they are»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585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1  - 1;     2 – 3;   3 – 2;   4 – 3;  5  - 2;   6 – 3.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The </a:t>
            </a:r>
            <a:r>
              <a:rPr lang="en-US" b="1" dirty="0" err="1" smtClean="0">
                <a:solidFill>
                  <a:srgbClr val="C00000"/>
                </a:solidFill>
              </a:rPr>
              <a:t>Armoury</a:t>
            </a:r>
            <a:r>
              <a:rPr lang="en-US" b="1" dirty="0" smtClean="0">
                <a:solidFill>
                  <a:srgbClr val="C00000"/>
                </a:solidFill>
              </a:rPr>
              <a:t> Chamber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1 </a:t>
            </a:r>
            <a:r>
              <a:rPr lang="ru-RU" b="1" dirty="0" smtClean="0"/>
              <a:t>– </a:t>
            </a:r>
            <a:r>
              <a:rPr lang="en-US" b="1" i="1" dirty="0" smtClean="0"/>
              <a:t>a treasure-house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2 </a:t>
            </a:r>
            <a:r>
              <a:rPr lang="ru-RU" b="1" dirty="0" smtClean="0"/>
              <a:t>– </a:t>
            </a:r>
            <a:r>
              <a:rPr lang="en-US" b="1" i="1" dirty="0" smtClean="0"/>
              <a:t>constructed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3 </a:t>
            </a:r>
            <a:r>
              <a:rPr lang="ru-RU" b="1" dirty="0" smtClean="0"/>
              <a:t>– </a:t>
            </a:r>
            <a:r>
              <a:rPr lang="en-US" b="1" i="1" dirty="0" smtClean="0"/>
              <a:t>collections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4- </a:t>
            </a:r>
            <a:r>
              <a:rPr lang="ru-RU" b="1" dirty="0" smtClean="0"/>
              <a:t> </a:t>
            </a:r>
            <a:r>
              <a:rPr lang="en-US" b="1" i="1" dirty="0" smtClean="0"/>
              <a:t>centuries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5 </a:t>
            </a:r>
            <a:r>
              <a:rPr lang="ru-RU" b="1" dirty="0" smtClean="0"/>
              <a:t>– </a:t>
            </a:r>
            <a:r>
              <a:rPr lang="en-US" b="1" i="1" dirty="0" smtClean="0"/>
              <a:t>workshops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6 </a:t>
            </a:r>
            <a:r>
              <a:rPr lang="ru-RU" b="1" dirty="0" smtClean="0"/>
              <a:t>– </a:t>
            </a:r>
            <a:r>
              <a:rPr lang="en-US" b="1" i="1" dirty="0" smtClean="0"/>
              <a:t>gifts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7 – </a:t>
            </a:r>
            <a:r>
              <a:rPr lang="en-US" b="1" i="1" dirty="0" smtClean="0"/>
              <a:t>stores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8 – </a:t>
            </a:r>
            <a:r>
              <a:rPr lang="en-US" b="1" i="1" dirty="0" smtClean="0"/>
              <a:t>Chamber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9 – </a:t>
            </a:r>
            <a:r>
              <a:rPr lang="en-US" b="1" i="1" dirty="0" smtClean="0"/>
              <a:t>regalia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10 – </a:t>
            </a:r>
            <a:r>
              <a:rPr lang="en-US" b="1" i="1" dirty="0" smtClean="0"/>
              <a:t>craftsmen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11 – </a:t>
            </a:r>
            <a:r>
              <a:rPr lang="en-US" b="1" i="1" dirty="0" smtClean="0"/>
              <a:t>weapons and arms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12 – </a:t>
            </a:r>
            <a:r>
              <a:rPr lang="en-US" b="1" i="1" dirty="0" smtClean="0"/>
              <a:t>items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13 – </a:t>
            </a:r>
            <a:r>
              <a:rPr lang="en-US" b="1" i="1" dirty="0" smtClean="0"/>
              <a:t>value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14 – </a:t>
            </a:r>
            <a:r>
              <a:rPr lang="en-US" b="1" i="1" dirty="0" smtClean="0"/>
              <a:t>world-wide </a:t>
            </a: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Ancient symbols of power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1 – </a:t>
            </a:r>
            <a:r>
              <a:rPr lang="en-US" b="1" i="1" dirty="0" smtClean="0"/>
              <a:t>artworks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2 – </a:t>
            </a:r>
            <a:r>
              <a:rPr lang="en-US" b="1" i="1" dirty="0" smtClean="0"/>
              <a:t>periods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3 – </a:t>
            </a:r>
            <a:r>
              <a:rPr lang="en-US" b="1" i="1" dirty="0" smtClean="0"/>
              <a:t>political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4 – </a:t>
            </a:r>
            <a:r>
              <a:rPr lang="en-US" b="1" i="1" dirty="0" smtClean="0"/>
              <a:t>collection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5 – </a:t>
            </a:r>
            <a:r>
              <a:rPr lang="en-US" b="1" i="1" dirty="0" smtClean="0"/>
              <a:t>ceremony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6 – </a:t>
            </a:r>
            <a:r>
              <a:rPr lang="en-US" b="1" i="1" dirty="0" smtClean="0"/>
              <a:t>connected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7 – </a:t>
            </a:r>
            <a:r>
              <a:rPr lang="en-US" b="1" i="1" dirty="0" smtClean="0"/>
              <a:t>according</a:t>
            </a:r>
            <a:endParaRPr lang="ru-RU" b="1" dirty="0" smtClean="0"/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8 – </a:t>
            </a:r>
            <a:r>
              <a:rPr lang="en-US" b="1" i="1" dirty="0" smtClean="0"/>
              <a:t>ancient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9 – </a:t>
            </a:r>
            <a:r>
              <a:rPr lang="en-US" b="1" i="1" dirty="0" smtClean="0"/>
              <a:t>Emperor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10 – </a:t>
            </a:r>
            <a:r>
              <a:rPr lang="en-US" b="1" i="1" dirty="0" smtClean="0"/>
              <a:t>references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11 – </a:t>
            </a:r>
            <a:r>
              <a:rPr lang="en-US" b="1" i="1" dirty="0" smtClean="0"/>
              <a:t>back 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12 – </a:t>
            </a:r>
            <a:r>
              <a:rPr lang="en-US" b="1" i="1" dirty="0" smtClean="0"/>
              <a:t>cap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13 – </a:t>
            </a:r>
            <a:r>
              <a:rPr lang="en-US" b="1" i="1" dirty="0" smtClean="0"/>
              <a:t>lifetime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14 – </a:t>
            </a:r>
            <a:r>
              <a:rPr lang="en-US" b="1" i="1" dirty="0" smtClean="0"/>
              <a:t>occasions 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138</Words>
  <Application>Microsoft Office PowerPoint</Application>
  <PresentationFormat>Экран 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«Guess who and what they are»</vt:lpstr>
      <vt:lpstr>The Armoury Chamber</vt:lpstr>
      <vt:lpstr>Ancient symbols of power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8</cp:revision>
  <dcterms:created xsi:type="dcterms:W3CDTF">2014-01-01T15:03:13Z</dcterms:created>
  <dcterms:modified xsi:type="dcterms:W3CDTF">2014-01-01T20:38:56Z</dcterms:modified>
</cp:coreProperties>
</file>