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57" r:id="rId3"/>
    <p:sldId id="261" r:id="rId4"/>
    <p:sldId id="258" r:id="rId5"/>
    <p:sldId id="260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762" autoAdjust="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34EF7-D890-4B1E-A5A3-BF9006C76010}" type="datetimeFigureOut">
              <a:rPr lang="ru-RU" smtClean="0"/>
              <a:t>09.04.2013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C24875-E1A1-4C47-AA7B-2E18E205178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B5E45-2F7A-4965-A851-6A0F86523A64}" type="datetime1">
              <a:rPr lang="ru-RU" smtClean="0"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FA216-0B94-4C47-A219-3ADD000BCAD6}" type="datetime1">
              <a:rPr lang="ru-RU" smtClean="0"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77031-6FBF-4094-80B6-D55FE3B4FF98}" type="datetime1">
              <a:rPr lang="ru-RU" smtClean="0"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C9A73-B16D-494A-B498-D6B245F6620F}" type="datetime1">
              <a:rPr lang="ru-RU" smtClean="0"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C35DF-45F6-41CA-BC84-9807CDCD8747}" type="datetime1">
              <a:rPr lang="ru-RU" smtClean="0"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89DE4-53C6-4B91-8F8B-546185755510}" type="datetime1">
              <a:rPr lang="ru-RU" smtClean="0"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71645-9717-4E8D-AEFC-19196962E508}" type="datetime1">
              <a:rPr lang="ru-RU" smtClean="0"/>
              <a:t>09.04.2013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955F1-0417-4C6B-B2F0-E6329817ED69}" type="datetime1">
              <a:rPr lang="ru-RU" smtClean="0"/>
              <a:t>09.04.2013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A41E1-59E7-4550-960C-845BF027B9AA}" type="datetime1">
              <a:rPr lang="ru-RU" smtClean="0"/>
              <a:t>09.04.2013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4AAE6-10DB-40F2-B999-CF7C5FD413D8}" type="datetime1">
              <a:rPr lang="ru-RU" smtClean="0"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5A515-121D-4D3A-80A4-68F3948AECBF}" type="datetime1">
              <a:rPr lang="ru-RU" smtClean="0"/>
              <a:t>09.04.2013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CBED8-04BC-4966-AC72-C5B930F92444}" type="datetime1">
              <a:rPr lang="ru-RU" smtClean="0"/>
              <a:t>09.04.2013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учитель английского языка, Мурашева Екатерина Сергеевна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536FE-955A-4E54-A7E1-9DAF5B5291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itapoems.com/poems-about-peace.html" TargetMode="External"/><Relationship Id="rId2" Type="http://schemas.openxmlformats.org/officeDocument/2006/relationships/hyperlink" Target="http://www.oneoflady.com/2012/05/blog-post_8980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hephora.net/forum/showthread.php?t=5569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500174"/>
            <a:ext cx="8929718" cy="2957532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</a:rPr>
              <a:t>The Great Patriotic War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857628"/>
            <a:ext cx="4071966" cy="2443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24546"/>
            <a:ext cx="3429024" cy="19589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214414" y="6356350"/>
            <a:ext cx="6215106" cy="365125"/>
          </a:xfrm>
        </p:spPr>
        <p:txBody>
          <a:bodyPr/>
          <a:lstStyle/>
          <a:p>
            <a:r>
              <a:rPr lang="ru-RU" dirty="0" smtClean="0"/>
              <a:t>учитель английского языка, </a:t>
            </a:r>
            <a:r>
              <a:rPr lang="ru-RU" dirty="0" err="1" smtClean="0"/>
              <a:t>Мурашева</a:t>
            </a:r>
            <a:r>
              <a:rPr lang="ru-RU" dirty="0" smtClean="0"/>
              <a:t> Екатерина Сергеевна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World Peace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/>
              <a:t> </a:t>
            </a:r>
            <a:endParaRPr lang="ru-RU" dirty="0"/>
          </a:p>
          <a:p>
            <a:pPr algn="ctr">
              <a:buNone/>
            </a:pPr>
            <a:r>
              <a:rPr lang="en-US" dirty="0"/>
              <a:t>When wars and conflicts cease,</a:t>
            </a:r>
            <a:endParaRPr lang="ru-RU" dirty="0"/>
          </a:p>
          <a:p>
            <a:pPr algn="ctr">
              <a:buNone/>
            </a:pPr>
            <a:r>
              <a:rPr lang="en-US" dirty="0"/>
              <a:t>In our world, there shall be peace.</a:t>
            </a:r>
            <a:endParaRPr lang="ru-RU" dirty="0"/>
          </a:p>
          <a:p>
            <a:pPr algn="ctr">
              <a:buNone/>
            </a:pPr>
            <a:r>
              <a:rPr lang="en-US" dirty="0"/>
              <a:t>People must learn to get along,</a:t>
            </a:r>
            <a:endParaRPr lang="ru-RU" dirty="0"/>
          </a:p>
          <a:p>
            <a:pPr algn="ctr">
              <a:buNone/>
            </a:pPr>
            <a:r>
              <a:rPr lang="en-US" dirty="0"/>
              <a:t>Not blame others, for being wrong.</a:t>
            </a:r>
            <a:endParaRPr lang="ru-RU" dirty="0"/>
          </a:p>
          <a:p>
            <a:pPr algn="ctr">
              <a:buNone/>
            </a:pPr>
            <a:r>
              <a:rPr lang="en-US" dirty="0"/>
              <a:t> </a:t>
            </a:r>
            <a:endParaRPr lang="ru-RU" dirty="0"/>
          </a:p>
          <a:p>
            <a:pPr algn="ctr">
              <a:buNone/>
            </a:pPr>
            <a:r>
              <a:rPr lang="en-US" dirty="0"/>
              <a:t>They fight for control, fight for land,</a:t>
            </a:r>
            <a:endParaRPr lang="ru-RU" dirty="0"/>
          </a:p>
          <a:p>
            <a:pPr algn="ctr">
              <a:buNone/>
            </a:pPr>
            <a:r>
              <a:rPr lang="en-US" dirty="0"/>
              <a:t>Some just need a helping hand.</a:t>
            </a:r>
            <a:endParaRPr lang="ru-RU" dirty="0"/>
          </a:p>
          <a:p>
            <a:pPr algn="ctr">
              <a:buNone/>
            </a:pPr>
            <a:r>
              <a:rPr lang="en-US" dirty="0"/>
              <a:t>We should fight for peace instead,</a:t>
            </a:r>
            <a:endParaRPr lang="ru-RU" dirty="0"/>
          </a:p>
          <a:p>
            <a:pPr algn="ctr">
              <a:buNone/>
            </a:pPr>
            <a:r>
              <a:rPr lang="en-US" dirty="0"/>
              <a:t>Love not war, we should spread.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14290"/>
            <a:ext cx="4357718" cy="790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428728" y="6356350"/>
            <a:ext cx="6500858" cy="365125"/>
          </a:xfrm>
        </p:spPr>
        <p:txBody>
          <a:bodyPr/>
          <a:lstStyle/>
          <a:p>
            <a:r>
              <a:rPr lang="ru-RU" dirty="0" smtClean="0"/>
              <a:t>учитель английского языка, </a:t>
            </a:r>
            <a:r>
              <a:rPr lang="ru-RU" dirty="0" err="1" smtClean="0"/>
              <a:t>Мурашева</a:t>
            </a:r>
            <a:r>
              <a:rPr lang="ru-RU" dirty="0" smtClean="0"/>
              <a:t> Екатерина Сергеевна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Children took part in the War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3143272" cy="2411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357298"/>
            <a:ext cx="3571900" cy="2412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4143380"/>
            <a:ext cx="3364232" cy="21125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642910" y="6356350"/>
            <a:ext cx="7215238" cy="365125"/>
          </a:xfrm>
        </p:spPr>
        <p:txBody>
          <a:bodyPr/>
          <a:lstStyle/>
          <a:p>
            <a:r>
              <a:rPr lang="ru-RU" dirty="0" smtClean="0"/>
              <a:t>учитель английского языка, </a:t>
            </a:r>
            <a:r>
              <a:rPr lang="ru-RU" dirty="0" err="1" smtClean="0"/>
              <a:t>Мурашева</a:t>
            </a:r>
            <a:r>
              <a:rPr lang="ru-RU" dirty="0" smtClean="0"/>
              <a:t> Екатерина Сергеевна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Young Heroes of 1941-1945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428736"/>
            <a:ext cx="2070789" cy="20621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285860"/>
            <a:ext cx="1928826" cy="232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500174"/>
            <a:ext cx="2154993" cy="1989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214818"/>
            <a:ext cx="1468076" cy="1966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628" y="4143380"/>
            <a:ext cx="1433321" cy="2095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357158" y="3571876"/>
            <a:ext cx="3143272" cy="5714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Zoya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Kosmodemyanskay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214678" y="3571876"/>
            <a:ext cx="2428892" cy="571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Marat 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Kazey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072198" y="3571876"/>
            <a:ext cx="2428892" cy="571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Valya</a:t>
            </a:r>
            <a:r>
              <a:rPr kumimoji="0" lang="en-US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b="1" dirty="0">
                <a:latin typeface="+mj-lt"/>
                <a:ea typeface="+mj-ea"/>
                <a:cs typeface="+mj-cs"/>
              </a:rPr>
              <a:t>K</a:t>
            </a:r>
            <a:r>
              <a:rPr kumimoji="0" lang="en-US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otik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85720" y="5572140"/>
            <a:ext cx="1928858" cy="571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Volodya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b="1" dirty="0">
                <a:latin typeface="+mj-lt"/>
                <a:ea typeface="+mj-ea"/>
                <a:cs typeface="+mj-cs"/>
              </a:rPr>
              <a:t>D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ubinin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643702" y="5643578"/>
            <a:ext cx="2000264" cy="571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Zina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en-US" b="1" dirty="0">
                <a:latin typeface="+mj-lt"/>
                <a:ea typeface="+mj-ea"/>
                <a:cs typeface="+mj-cs"/>
              </a:rPr>
              <a:t>P</a:t>
            </a:r>
            <a:r>
              <a:rPr kumimoji="0" lang="en-US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ortnova</a:t>
            </a:r>
            <a:endParaRPr kumimoji="0" lang="ru-RU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857224" y="6356350"/>
            <a:ext cx="6858048" cy="365125"/>
          </a:xfrm>
        </p:spPr>
        <p:txBody>
          <a:bodyPr/>
          <a:lstStyle/>
          <a:p>
            <a:r>
              <a:rPr lang="ru-RU" dirty="0" smtClean="0"/>
              <a:t>учитель английского языка, </a:t>
            </a:r>
            <a:r>
              <a:rPr lang="ru-RU" dirty="0" err="1" smtClean="0"/>
              <a:t>Мурашева</a:t>
            </a:r>
            <a:r>
              <a:rPr lang="ru-RU" dirty="0" smtClean="0"/>
              <a:t> Екатерина Сергеевна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How can you characterize 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err="1" smtClean="0">
                <a:solidFill>
                  <a:srgbClr val="FF0000"/>
                </a:solidFill>
              </a:rPr>
              <a:t>Zoya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Kosmodemyanskaya</a:t>
            </a:r>
            <a:r>
              <a:rPr lang="en-US" b="1" dirty="0" smtClean="0">
                <a:solidFill>
                  <a:srgbClr val="FF0000"/>
                </a:solidFill>
              </a:rPr>
              <a:t>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500174"/>
            <a:ext cx="30149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071538" y="6356350"/>
            <a:ext cx="6357982" cy="365125"/>
          </a:xfrm>
        </p:spPr>
        <p:txBody>
          <a:bodyPr/>
          <a:lstStyle/>
          <a:p>
            <a:r>
              <a:rPr lang="ru-RU" dirty="0" smtClean="0"/>
              <a:t>учитель английского языка, </a:t>
            </a:r>
            <a:r>
              <a:rPr lang="ru-RU" dirty="0" err="1" smtClean="0"/>
              <a:t>Мурашева</a:t>
            </a:r>
            <a:r>
              <a:rPr lang="ru-RU" dirty="0" smtClean="0"/>
              <a:t> Екатерина Сергеевна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Victory Day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7" y="1500174"/>
            <a:ext cx="4820449" cy="3941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785918" y="6356350"/>
            <a:ext cx="5857916" cy="365125"/>
          </a:xfrm>
        </p:spPr>
        <p:txBody>
          <a:bodyPr/>
          <a:lstStyle/>
          <a:p>
            <a:r>
              <a:rPr lang="ru-RU" dirty="0" smtClean="0"/>
              <a:t>учитель английского языка, </a:t>
            </a:r>
            <a:r>
              <a:rPr lang="ru-RU" dirty="0" err="1" smtClean="0"/>
              <a:t>Мурашева</a:t>
            </a:r>
            <a:r>
              <a:rPr lang="ru-RU" dirty="0" smtClean="0"/>
              <a:t> Екатерина Сергеевна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>
                <a:hlinkClick r:id="rId2"/>
              </a:rPr>
              <a:t>http://www.oneoflady.com/2012/05/blog-post_8980.html</a:t>
            </a:r>
            <a:endParaRPr lang="ru-RU" dirty="0" smtClean="0"/>
          </a:p>
          <a:p>
            <a:r>
              <a:rPr lang="en-US" dirty="0" smtClean="0"/>
              <a:t>http://www.google.ru/search?hl=ru&amp;newwindow=1&amp;biw=1647&amp;bih=862&amp;tbm=isch&amp;sa=1&amp;q=%D0%B2%D0%B5%D0%BB%D0%B8%D0%BA%D0%B0%D1%8F+%D0%BE%D1%82%D0%B5%D1%87%D0%B5%D1%81%D1%82%D0%B2%D0%B5%D0%BD%D0%BD%D0%B0%D1%8F+%D0%B2%D0%BE%D0%B9%D0%BD%D0%B0&amp;oq=%D0%B2%D0%B5%D0%BB%D0%B8%D0%BA%D0%B0%D1%8F+%D0%BE%D1%82%D0%B5%D1%87%D0%B5%D1%81%D1%82%D0%B2%D0%B5%D0%BD%D0%BD%D0%B0%D1%8F+%D0%B2%D0%BE%D0%B9%D0%BD%D0%B0&amp;gs_l=img.3..0l10.35702.42371.0.42928.29.9.1.19.20.0.51.408.9.9.0...0.0...1c.1.8.img.53Ezvzja6ho</a:t>
            </a:r>
            <a:endParaRPr lang="ru-RU" dirty="0" smtClean="0"/>
          </a:p>
          <a:p>
            <a:r>
              <a:rPr lang="ru-RU" u="sng" dirty="0" smtClean="0">
                <a:hlinkClick r:id="rId3"/>
              </a:rPr>
              <a:t>http://www.anitapoems.com/poems-about-peace.html</a:t>
            </a:r>
            <a:endParaRPr lang="ru-RU" dirty="0" smtClean="0"/>
          </a:p>
          <a:p>
            <a:r>
              <a:rPr lang="en-US" dirty="0" smtClean="0"/>
              <a:t>http://www.google.ru/search?hl=ru&amp;newwindow=1&amp;biw=1647&amp;bih=862&amp;tbm=isch&amp;sa=1&amp;q=%D0%B7%D0%BE%D1%8F+%D0%BA%D0%BE%D1%81%D0%BC%D0%BE%D0%B4%D0%B5%D0%BC%D1%8C%D1%8F%D0%BD%D1%81%D0%BA%D0%B0%D1%8F&amp;oq=%D0%B7%D0%BE%D1%8F&amp;gs_l=img.1.0.0l10.4745.5244.0.7094.3.3.0.0.0.0.23.57.3.3.0...0.0...1c.1.8.img.LcvO_elqX8w</a:t>
            </a:r>
            <a:endParaRPr lang="ru-RU" dirty="0" smtClean="0"/>
          </a:p>
          <a:p>
            <a:r>
              <a:rPr lang="en-US" dirty="0" smtClean="0"/>
              <a:t>http://www.google.ru/search?hl=ru&amp;newwindow=1&amp;biw=1647&amp;bih=862&amp;tbm=isch&amp;sa=1&amp;q=%D0%B3%D0%B5%D1%80%D0%BE%D0%B8+%D0%92%D0%9E%D0%92+%D0%B4%D0%B5%D1%82%D0%B8&amp;oq=%D0%B3%D0%B5%D1%80%D0%BE%D0%B8+%D0%92%D0%9E%D0%92+%D0%B4%D0%B5%D1%82%D0%B8&amp;gs_l=img.3..0i24.100640.104819.0.105378.14.12.0.2.2.0.79.574.12.12.0...0.0...1c.1.8.img.fW_NbCVzzR4</a:t>
            </a:r>
            <a:endParaRPr lang="ru-RU" dirty="0" smtClean="0"/>
          </a:p>
          <a:p>
            <a:r>
              <a:rPr lang="ru-RU" dirty="0" smtClean="0">
                <a:hlinkClick r:id="rId4"/>
              </a:rPr>
              <a:t>http://www.thephora.net/forum/showthread.php?t=55697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140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The Great Patriotic War</vt:lpstr>
      <vt:lpstr>World Peace</vt:lpstr>
      <vt:lpstr>Children took part in the War</vt:lpstr>
      <vt:lpstr>Young Heroes of 1941-1945</vt:lpstr>
      <vt:lpstr>How can you characterize  Zoya Kosmodemyanskaya?</vt:lpstr>
      <vt:lpstr>Victory Day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Great Patriotic War</dc:title>
  <dc:creator>Екатерина</dc:creator>
  <cp:lastModifiedBy>Екатерина</cp:lastModifiedBy>
  <cp:revision>22</cp:revision>
  <dcterms:created xsi:type="dcterms:W3CDTF">2013-04-07T07:10:02Z</dcterms:created>
  <dcterms:modified xsi:type="dcterms:W3CDTF">2013-04-09T12:16:50Z</dcterms:modified>
</cp:coreProperties>
</file>